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5"/>
  </p:notesMasterIdLst>
  <p:sldIdLst>
    <p:sldId id="256" r:id="rId2"/>
    <p:sldId id="257" r:id="rId3"/>
    <p:sldId id="270" r:id="rId4"/>
    <p:sldId id="305" r:id="rId5"/>
    <p:sldId id="279" r:id="rId6"/>
    <p:sldId id="273" r:id="rId7"/>
    <p:sldId id="301" r:id="rId8"/>
    <p:sldId id="280" r:id="rId9"/>
    <p:sldId id="281" r:id="rId10"/>
    <p:sldId id="282" r:id="rId11"/>
    <p:sldId id="278" r:id="rId12"/>
    <p:sldId id="276" r:id="rId13"/>
    <p:sldId id="274" r:id="rId14"/>
    <p:sldId id="286" r:id="rId15"/>
    <p:sldId id="287" r:id="rId16"/>
    <p:sldId id="275" r:id="rId17"/>
    <p:sldId id="289" r:id="rId18"/>
    <p:sldId id="283" r:id="rId19"/>
    <p:sldId id="285" r:id="rId20"/>
    <p:sldId id="284" r:id="rId21"/>
    <p:sldId id="290" r:id="rId22"/>
    <p:sldId id="300" r:id="rId23"/>
    <p:sldId id="291" r:id="rId24"/>
    <p:sldId id="292" r:id="rId25"/>
    <p:sldId id="294" r:id="rId26"/>
    <p:sldId id="295" r:id="rId27"/>
    <p:sldId id="296" r:id="rId28"/>
    <p:sldId id="265" r:id="rId29"/>
    <p:sldId id="258" r:id="rId30"/>
    <p:sldId id="304" r:id="rId31"/>
    <p:sldId id="268" r:id="rId32"/>
    <p:sldId id="260" r:id="rId33"/>
    <p:sldId id="259" r:id="rId34"/>
    <p:sldId id="261" r:id="rId35"/>
    <p:sldId id="303" r:id="rId36"/>
    <p:sldId id="262" r:id="rId37"/>
    <p:sldId id="263" r:id="rId38"/>
    <p:sldId id="264" r:id="rId39"/>
    <p:sldId id="302" r:id="rId40"/>
    <p:sldId id="266" r:id="rId41"/>
    <p:sldId id="299" r:id="rId42"/>
    <p:sldId id="306" r:id="rId43"/>
    <p:sldId id="2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varScale="1">
        <p:scale>
          <a:sx n="80" d="100"/>
          <a:sy n="80"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4B75B-3B07-430C-A912-6401F204709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6D35104-3319-4879-B17F-572699158F40}">
      <dgm:prSet phldrT="[Text]" custT="1"/>
      <dgm:spPr/>
      <dgm:t>
        <a:bodyPr/>
        <a:lstStyle/>
        <a:p>
          <a:r>
            <a:rPr lang="en-US" sz="1400" dirty="0" smtClean="0">
              <a:latin typeface="Times New Roman" panose="02020603050405020304" pitchFamily="18" charset="0"/>
              <a:cs typeface="Times New Roman" panose="02020603050405020304" pitchFamily="18" charset="0"/>
            </a:rPr>
            <a:t>Income from salaries</a:t>
          </a:r>
          <a:endParaRPr lang="en-US" sz="1400" dirty="0">
            <a:latin typeface="Times New Roman" panose="02020603050405020304" pitchFamily="18" charset="0"/>
            <a:cs typeface="Times New Roman" panose="02020603050405020304" pitchFamily="18" charset="0"/>
          </a:endParaRPr>
        </a:p>
      </dgm:t>
    </dgm:pt>
    <dgm:pt modelId="{A99D38CE-5885-42F1-808E-1EF04401A986}" type="parTrans" cxnId="{88D8F46F-0600-427D-BACB-8D9809D21F29}">
      <dgm:prSet/>
      <dgm:spPr/>
      <dgm:t>
        <a:bodyPr/>
        <a:lstStyle/>
        <a:p>
          <a:endParaRPr lang="en-US" sz="1400">
            <a:latin typeface="Times New Roman" panose="02020603050405020304" pitchFamily="18" charset="0"/>
            <a:cs typeface="Times New Roman" panose="02020603050405020304" pitchFamily="18" charset="0"/>
          </a:endParaRPr>
        </a:p>
      </dgm:t>
    </dgm:pt>
    <dgm:pt modelId="{3C03049C-580A-4E44-925D-E19D2A4129EA}" type="sibTrans" cxnId="{88D8F46F-0600-427D-BACB-8D9809D21F29}">
      <dgm:prSet/>
      <dgm:spPr/>
      <dgm:t>
        <a:bodyPr/>
        <a:lstStyle/>
        <a:p>
          <a:endParaRPr lang="en-US" sz="1400">
            <a:latin typeface="Times New Roman" panose="02020603050405020304" pitchFamily="18" charset="0"/>
            <a:cs typeface="Times New Roman" panose="02020603050405020304" pitchFamily="18" charset="0"/>
          </a:endParaRPr>
        </a:p>
      </dgm:t>
    </dgm:pt>
    <dgm:pt modelId="{C8AE5AB8-4A89-4240-B042-411E37F1ED99}">
      <dgm:prSet phldrT="[Text]" custT="1"/>
      <dgm:spPr/>
      <dgm:t>
        <a:bodyPr/>
        <a:lstStyle/>
        <a:p>
          <a:r>
            <a:rPr lang="en-US" sz="1400" dirty="0" smtClean="0">
              <a:latin typeface="Times New Roman" panose="02020603050405020304" pitchFamily="18" charset="0"/>
              <a:cs typeface="Times New Roman" panose="02020603050405020304" pitchFamily="18" charset="0"/>
            </a:rPr>
            <a:t>On due basis</a:t>
          </a:r>
          <a:endParaRPr lang="en-US" sz="1400" dirty="0">
            <a:latin typeface="Times New Roman" panose="02020603050405020304" pitchFamily="18" charset="0"/>
            <a:cs typeface="Times New Roman" panose="02020603050405020304" pitchFamily="18" charset="0"/>
          </a:endParaRPr>
        </a:p>
      </dgm:t>
    </dgm:pt>
    <dgm:pt modelId="{43F80F34-4C82-40DB-B771-E70C43855245}" type="parTrans" cxnId="{4AB1BB7C-0967-471B-86CA-2B00347B69A8}">
      <dgm:prSet/>
      <dgm:spPr/>
      <dgm:t>
        <a:bodyPr/>
        <a:lstStyle/>
        <a:p>
          <a:endParaRPr lang="en-US" sz="1400">
            <a:latin typeface="Times New Roman" panose="02020603050405020304" pitchFamily="18" charset="0"/>
            <a:cs typeface="Times New Roman" panose="02020603050405020304" pitchFamily="18" charset="0"/>
          </a:endParaRPr>
        </a:p>
      </dgm:t>
    </dgm:pt>
    <dgm:pt modelId="{1161E230-92C3-4BF3-A392-6FC18EFF8532}" type="sibTrans" cxnId="{4AB1BB7C-0967-471B-86CA-2B00347B69A8}">
      <dgm:prSet/>
      <dgm:spPr/>
      <dgm:t>
        <a:bodyPr/>
        <a:lstStyle/>
        <a:p>
          <a:endParaRPr lang="en-US" sz="1400">
            <a:latin typeface="Times New Roman" panose="02020603050405020304" pitchFamily="18" charset="0"/>
            <a:cs typeface="Times New Roman" panose="02020603050405020304" pitchFamily="18" charset="0"/>
          </a:endParaRPr>
        </a:p>
      </dgm:t>
    </dgm:pt>
    <dgm:pt modelId="{3BABA3E2-0B11-4CFA-AC91-1DCD6997DDDA}">
      <dgm:prSet phldrT="[Text]" custT="1"/>
      <dgm:spPr/>
      <dgm:t>
        <a:bodyPr/>
        <a:lstStyle/>
        <a:p>
          <a:r>
            <a:rPr lang="en-US" sz="1400" dirty="0" smtClean="0">
              <a:latin typeface="Times New Roman" panose="02020603050405020304" pitchFamily="18" charset="0"/>
              <a:cs typeface="Times New Roman" panose="02020603050405020304" pitchFamily="18" charset="0"/>
            </a:rPr>
            <a:t>On receipt basis</a:t>
          </a:r>
          <a:endParaRPr lang="en-US" sz="1400" dirty="0">
            <a:latin typeface="Times New Roman" panose="02020603050405020304" pitchFamily="18" charset="0"/>
            <a:cs typeface="Times New Roman" panose="02020603050405020304" pitchFamily="18" charset="0"/>
          </a:endParaRPr>
        </a:p>
      </dgm:t>
    </dgm:pt>
    <dgm:pt modelId="{138284C0-0A4F-4477-89BE-6D40A35D34C8}" type="parTrans" cxnId="{F2885FDC-944F-4732-81C8-FD71ACFAE6E4}">
      <dgm:prSet/>
      <dgm:spPr/>
      <dgm:t>
        <a:bodyPr/>
        <a:lstStyle/>
        <a:p>
          <a:endParaRPr lang="en-US" sz="1400">
            <a:latin typeface="Times New Roman" panose="02020603050405020304" pitchFamily="18" charset="0"/>
            <a:cs typeface="Times New Roman" panose="02020603050405020304" pitchFamily="18" charset="0"/>
          </a:endParaRPr>
        </a:p>
      </dgm:t>
    </dgm:pt>
    <dgm:pt modelId="{C3BDE387-35BB-44F4-B2E5-4BAE3A745117}" type="sibTrans" cxnId="{F2885FDC-944F-4732-81C8-FD71ACFAE6E4}">
      <dgm:prSet/>
      <dgm:spPr/>
      <dgm:t>
        <a:bodyPr/>
        <a:lstStyle/>
        <a:p>
          <a:endParaRPr lang="en-US" sz="1400">
            <a:latin typeface="Times New Roman" panose="02020603050405020304" pitchFamily="18" charset="0"/>
            <a:cs typeface="Times New Roman" panose="02020603050405020304" pitchFamily="18" charset="0"/>
          </a:endParaRPr>
        </a:p>
      </dgm:t>
    </dgm:pt>
    <dgm:pt modelId="{05CBCFAB-7C90-4467-827F-6E96E93BCCA5}" type="pres">
      <dgm:prSet presAssocID="{4DB4B75B-3B07-430C-A912-6401F2047098}" presName="diagram" presStyleCnt="0">
        <dgm:presLayoutVars>
          <dgm:chPref val="1"/>
          <dgm:dir/>
          <dgm:animOne val="branch"/>
          <dgm:animLvl val="lvl"/>
          <dgm:resizeHandles/>
        </dgm:presLayoutVars>
      </dgm:prSet>
      <dgm:spPr/>
      <dgm:t>
        <a:bodyPr/>
        <a:lstStyle/>
        <a:p>
          <a:endParaRPr lang="en-US"/>
        </a:p>
      </dgm:t>
    </dgm:pt>
    <dgm:pt modelId="{EDE0E3F1-595F-441D-94C0-1F654210B116}" type="pres">
      <dgm:prSet presAssocID="{C6D35104-3319-4879-B17F-572699158F40}" presName="root" presStyleCnt="0"/>
      <dgm:spPr/>
    </dgm:pt>
    <dgm:pt modelId="{087DBD13-5E18-4E57-91E1-F61C0537CC1E}" type="pres">
      <dgm:prSet presAssocID="{C6D35104-3319-4879-B17F-572699158F40}" presName="rootComposite" presStyleCnt="0"/>
      <dgm:spPr/>
    </dgm:pt>
    <dgm:pt modelId="{A5C0C3DC-6DC1-4012-AEA3-D760A6983016}" type="pres">
      <dgm:prSet presAssocID="{C6D35104-3319-4879-B17F-572699158F40}" presName="rootText" presStyleLbl="node1" presStyleIdx="0" presStyleCnt="1"/>
      <dgm:spPr/>
      <dgm:t>
        <a:bodyPr/>
        <a:lstStyle/>
        <a:p>
          <a:endParaRPr lang="en-US"/>
        </a:p>
      </dgm:t>
    </dgm:pt>
    <dgm:pt modelId="{DCDDE347-F482-421E-8C90-D8E21846E991}" type="pres">
      <dgm:prSet presAssocID="{C6D35104-3319-4879-B17F-572699158F40}" presName="rootConnector" presStyleLbl="node1" presStyleIdx="0" presStyleCnt="1"/>
      <dgm:spPr/>
      <dgm:t>
        <a:bodyPr/>
        <a:lstStyle/>
        <a:p>
          <a:endParaRPr lang="en-US"/>
        </a:p>
      </dgm:t>
    </dgm:pt>
    <dgm:pt modelId="{5017ADD6-4F16-4480-9508-3EB8134099C7}" type="pres">
      <dgm:prSet presAssocID="{C6D35104-3319-4879-B17F-572699158F40}" presName="childShape" presStyleCnt="0"/>
      <dgm:spPr/>
    </dgm:pt>
    <dgm:pt modelId="{9DBB889C-091E-4407-99AC-D77CF1DF83D3}" type="pres">
      <dgm:prSet presAssocID="{43F80F34-4C82-40DB-B771-E70C43855245}" presName="Name13" presStyleLbl="parChTrans1D2" presStyleIdx="0" presStyleCnt="2"/>
      <dgm:spPr/>
      <dgm:t>
        <a:bodyPr/>
        <a:lstStyle/>
        <a:p>
          <a:endParaRPr lang="en-US"/>
        </a:p>
      </dgm:t>
    </dgm:pt>
    <dgm:pt modelId="{923366EB-16DE-41DF-BB27-9E844AB396C0}" type="pres">
      <dgm:prSet presAssocID="{C8AE5AB8-4A89-4240-B042-411E37F1ED99}" presName="childText" presStyleLbl="bgAcc1" presStyleIdx="0" presStyleCnt="2">
        <dgm:presLayoutVars>
          <dgm:bulletEnabled val="1"/>
        </dgm:presLayoutVars>
      </dgm:prSet>
      <dgm:spPr/>
      <dgm:t>
        <a:bodyPr/>
        <a:lstStyle/>
        <a:p>
          <a:endParaRPr lang="en-US"/>
        </a:p>
      </dgm:t>
    </dgm:pt>
    <dgm:pt modelId="{27B736FC-86A7-41CC-881A-573A6EEC5150}" type="pres">
      <dgm:prSet presAssocID="{138284C0-0A4F-4477-89BE-6D40A35D34C8}" presName="Name13" presStyleLbl="parChTrans1D2" presStyleIdx="1" presStyleCnt="2"/>
      <dgm:spPr/>
      <dgm:t>
        <a:bodyPr/>
        <a:lstStyle/>
        <a:p>
          <a:endParaRPr lang="en-US"/>
        </a:p>
      </dgm:t>
    </dgm:pt>
    <dgm:pt modelId="{257F8F4E-5D2F-44CE-8F24-B05039782C2D}" type="pres">
      <dgm:prSet presAssocID="{3BABA3E2-0B11-4CFA-AC91-1DCD6997DDDA}" presName="childText" presStyleLbl="bgAcc1" presStyleIdx="1" presStyleCnt="2">
        <dgm:presLayoutVars>
          <dgm:bulletEnabled val="1"/>
        </dgm:presLayoutVars>
      </dgm:prSet>
      <dgm:spPr/>
      <dgm:t>
        <a:bodyPr/>
        <a:lstStyle/>
        <a:p>
          <a:endParaRPr lang="en-US"/>
        </a:p>
      </dgm:t>
    </dgm:pt>
  </dgm:ptLst>
  <dgm:cxnLst>
    <dgm:cxn modelId="{9AC4BCBA-A123-43AA-ABCC-9AD9F7B7003B}" type="presOf" srcId="{4DB4B75B-3B07-430C-A912-6401F2047098}" destId="{05CBCFAB-7C90-4467-827F-6E96E93BCCA5}" srcOrd="0" destOrd="0" presId="urn:microsoft.com/office/officeart/2005/8/layout/hierarchy3"/>
    <dgm:cxn modelId="{337BECDE-4CB8-4C18-8D94-A5517D21F42D}" type="presOf" srcId="{C6D35104-3319-4879-B17F-572699158F40}" destId="{A5C0C3DC-6DC1-4012-AEA3-D760A6983016}" srcOrd="0" destOrd="0" presId="urn:microsoft.com/office/officeart/2005/8/layout/hierarchy3"/>
    <dgm:cxn modelId="{F2885FDC-944F-4732-81C8-FD71ACFAE6E4}" srcId="{C6D35104-3319-4879-B17F-572699158F40}" destId="{3BABA3E2-0B11-4CFA-AC91-1DCD6997DDDA}" srcOrd="1" destOrd="0" parTransId="{138284C0-0A4F-4477-89BE-6D40A35D34C8}" sibTransId="{C3BDE387-35BB-44F4-B2E5-4BAE3A745117}"/>
    <dgm:cxn modelId="{ADF5A216-BBB8-4EA4-ABCC-62D1984087EA}" type="presOf" srcId="{138284C0-0A4F-4477-89BE-6D40A35D34C8}" destId="{27B736FC-86A7-41CC-881A-573A6EEC5150}" srcOrd="0" destOrd="0" presId="urn:microsoft.com/office/officeart/2005/8/layout/hierarchy3"/>
    <dgm:cxn modelId="{176A8DD8-3EED-42B0-B5DC-D5A2AB5EB6FB}" type="presOf" srcId="{C8AE5AB8-4A89-4240-B042-411E37F1ED99}" destId="{923366EB-16DE-41DF-BB27-9E844AB396C0}" srcOrd="0" destOrd="0" presId="urn:microsoft.com/office/officeart/2005/8/layout/hierarchy3"/>
    <dgm:cxn modelId="{118DF8C8-AC9E-49F5-BCA6-2C9CF17CB272}" type="presOf" srcId="{C6D35104-3319-4879-B17F-572699158F40}" destId="{DCDDE347-F482-421E-8C90-D8E21846E991}" srcOrd="1" destOrd="0" presId="urn:microsoft.com/office/officeart/2005/8/layout/hierarchy3"/>
    <dgm:cxn modelId="{F83E5A2D-C9C7-4D43-96C3-7A36E675A54E}" type="presOf" srcId="{3BABA3E2-0B11-4CFA-AC91-1DCD6997DDDA}" destId="{257F8F4E-5D2F-44CE-8F24-B05039782C2D}" srcOrd="0" destOrd="0" presId="urn:microsoft.com/office/officeart/2005/8/layout/hierarchy3"/>
    <dgm:cxn modelId="{4AB1BB7C-0967-471B-86CA-2B00347B69A8}" srcId="{C6D35104-3319-4879-B17F-572699158F40}" destId="{C8AE5AB8-4A89-4240-B042-411E37F1ED99}" srcOrd="0" destOrd="0" parTransId="{43F80F34-4C82-40DB-B771-E70C43855245}" sibTransId="{1161E230-92C3-4BF3-A392-6FC18EFF8532}"/>
    <dgm:cxn modelId="{88D8F46F-0600-427D-BACB-8D9809D21F29}" srcId="{4DB4B75B-3B07-430C-A912-6401F2047098}" destId="{C6D35104-3319-4879-B17F-572699158F40}" srcOrd="0" destOrd="0" parTransId="{A99D38CE-5885-42F1-808E-1EF04401A986}" sibTransId="{3C03049C-580A-4E44-925D-E19D2A4129EA}"/>
    <dgm:cxn modelId="{9C26DACC-67BE-45EA-99B0-AEB683E04047}" type="presOf" srcId="{43F80F34-4C82-40DB-B771-E70C43855245}" destId="{9DBB889C-091E-4407-99AC-D77CF1DF83D3}" srcOrd="0" destOrd="0" presId="urn:microsoft.com/office/officeart/2005/8/layout/hierarchy3"/>
    <dgm:cxn modelId="{10F407B8-0E62-46DD-8EDA-C360433C59E3}" type="presParOf" srcId="{05CBCFAB-7C90-4467-827F-6E96E93BCCA5}" destId="{EDE0E3F1-595F-441D-94C0-1F654210B116}" srcOrd="0" destOrd="0" presId="urn:microsoft.com/office/officeart/2005/8/layout/hierarchy3"/>
    <dgm:cxn modelId="{C2F901D3-DA75-4E26-9102-1D3B5765A218}" type="presParOf" srcId="{EDE0E3F1-595F-441D-94C0-1F654210B116}" destId="{087DBD13-5E18-4E57-91E1-F61C0537CC1E}" srcOrd="0" destOrd="0" presId="urn:microsoft.com/office/officeart/2005/8/layout/hierarchy3"/>
    <dgm:cxn modelId="{6517BF65-CC4E-44EA-AAE2-DF0C679747FB}" type="presParOf" srcId="{087DBD13-5E18-4E57-91E1-F61C0537CC1E}" destId="{A5C0C3DC-6DC1-4012-AEA3-D760A6983016}" srcOrd="0" destOrd="0" presId="urn:microsoft.com/office/officeart/2005/8/layout/hierarchy3"/>
    <dgm:cxn modelId="{DB01019F-5F33-4D5A-80BF-AF3E05805976}" type="presParOf" srcId="{087DBD13-5E18-4E57-91E1-F61C0537CC1E}" destId="{DCDDE347-F482-421E-8C90-D8E21846E991}" srcOrd="1" destOrd="0" presId="urn:microsoft.com/office/officeart/2005/8/layout/hierarchy3"/>
    <dgm:cxn modelId="{D61B673D-1F09-4F6A-A123-1B2EFA36CAB1}" type="presParOf" srcId="{EDE0E3F1-595F-441D-94C0-1F654210B116}" destId="{5017ADD6-4F16-4480-9508-3EB8134099C7}" srcOrd="1" destOrd="0" presId="urn:microsoft.com/office/officeart/2005/8/layout/hierarchy3"/>
    <dgm:cxn modelId="{C9510D32-B15F-48D3-AD28-6E88C210195C}" type="presParOf" srcId="{5017ADD6-4F16-4480-9508-3EB8134099C7}" destId="{9DBB889C-091E-4407-99AC-D77CF1DF83D3}" srcOrd="0" destOrd="0" presId="urn:microsoft.com/office/officeart/2005/8/layout/hierarchy3"/>
    <dgm:cxn modelId="{646319D1-F50A-44D2-9FFB-4DB47B404C48}" type="presParOf" srcId="{5017ADD6-4F16-4480-9508-3EB8134099C7}" destId="{923366EB-16DE-41DF-BB27-9E844AB396C0}" srcOrd="1" destOrd="0" presId="urn:microsoft.com/office/officeart/2005/8/layout/hierarchy3"/>
    <dgm:cxn modelId="{1CD22B9A-C0DF-4426-B2C7-D6101ECFDD3E}" type="presParOf" srcId="{5017ADD6-4F16-4480-9508-3EB8134099C7}" destId="{27B736FC-86A7-41CC-881A-573A6EEC5150}" srcOrd="2" destOrd="0" presId="urn:microsoft.com/office/officeart/2005/8/layout/hierarchy3"/>
    <dgm:cxn modelId="{740E25D6-58CB-4E70-9C57-DC98D26F8FC5}" type="presParOf" srcId="{5017ADD6-4F16-4480-9508-3EB8134099C7}" destId="{257F8F4E-5D2F-44CE-8F24-B05039782C2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F5E37-A640-4140-95F9-698D5C825227}"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AC9066B2-192F-4872-8F11-68E32EDD74E7}">
      <dgm:prSet phldrT="[Text]" custT="1"/>
      <dgm:spPr/>
      <dgm:t>
        <a:bodyPr/>
        <a:lstStyle/>
        <a:p>
          <a:r>
            <a:rPr lang="en-US" sz="1800" dirty="0" smtClean="0">
              <a:latin typeface="Times New Roman" panose="02020603050405020304" pitchFamily="18" charset="0"/>
              <a:cs typeface="Times New Roman" panose="02020603050405020304" pitchFamily="18" charset="0"/>
            </a:rPr>
            <a:t>Salary</a:t>
          </a:r>
          <a:endParaRPr lang="en-US" sz="1800" dirty="0">
            <a:latin typeface="Times New Roman" panose="02020603050405020304" pitchFamily="18" charset="0"/>
            <a:cs typeface="Times New Roman" panose="02020603050405020304" pitchFamily="18" charset="0"/>
          </a:endParaRPr>
        </a:p>
      </dgm:t>
    </dgm:pt>
    <dgm:pt modelId="{997884B9-B3D6-4B2B-9342-B5C4D1D7EEEC}" type="parTrans" cxnId="{712A1904-9C7D-4E85-8A16-5E85BF12F849}">
      <dgm:prSet/>
      <dgm:spPr/>
      <dgm:t>
        <a:bodyPr/>
        <a:lstStyle/>
        <a:p>
          <a:endParaRPr lang="en-US"/>
        </a:p>
      </dgm:t>
    </dgm:pt>
    <dgm:pt modelId="{15BB1A0E-5E7C-48D3-995B-ECABFF164AB8}" type="sibTrans" cxnId="{712A1904-9C7D-4E85-8A16-5E85BF12F849}">
      <dgm:prSet/>
      <dgm:spPr/>
      <dgm:t>
        <a:bodyPr/>
        <a:lstStyle/>
        <a:p>
          <a:endParaRPr lang="en-US"/>
        </a:p>
      </dgm:t>
    </dgm:pt>
    <dgm:pt modelId="{E8220157-960B-4F23-8BAB-09CD956E806B}">
      <dgm:prSet phldrT="[Text]" custT="1"/>
      <dgm:spPr/>
      <dgm:t>
        <a:bodyPr/>
        <a:lstStyle/>
        <a:p>
          <a:r>
            <a:rPr lang="en-US" sz="1800" dirty="0" smtClean="0">
              <a:latin typeface="Times New Roman" panose="02020603050405020304" pitchFamily="18" charset="0"/>
              <a:cs typeface="Times New Roman" panose="02020603050405020304" pitchFamily="18" charset="0"/>
            </a:rPr>
            <a:t>Wages</a:t>
          </a:r>
          <a:endParaRPr lang="en-US" sz="1800" dirty="0">
            <a:latin typeface="Times New Roman" panose="02020603050405020304" pitchFamily="18" charset="0"/>
            <a:cs typeface="Times New Roman" panose="02020603050405020304" pitchFamily="18" charset="0"/>
          </a:endParaRPr>
        </a:p>
      </dgm:t>
    </dgm:pt>
    <dgm:pt modelId="{360493C3-BDE7-4F3E-A63E-7267380F1E76}" type="parTrans" cxnId="{FFF4BF4F-1CF5-4B1C-9F1B-171AD0D0F364}">
      <dgm:prSet/>
      <dgm:spPr/>
      <dgm:t>
        <a:bodyPr/>
        <a:lstStyle/>
        <a:p>
          <a:endParaRPr lang="en-US"/>
        </a:p>
      </dgm:t>
    </dgm:pt>
    <dgm:pt modelId="{FE46C8CE-C42B-4217-B67D-4D19859D0154}" type="sibTrans" cxnId="{FFF4BF4F-1CF5-4B1C-9F1B-171AD0D0F364}">
      <dgm:prSet/>
      <dgm:spPr/>
      <dgm:t>
        <a:bodyPr/>
        <a:lstStyle/>
        <a:p>
          <a:endParaRPr lang="en-US"/>
        </a:p>
      </dgm:t>
    </dgm:pt>
    <dgm:pt modelId="{F69AEB8C-275E-4A1B-853D-AB87516F2504}">
      <dgm:prSet phldrT="[Text]" custT="1"/>
      <dgm:spPr/>
      <dgm:t>
        <a:bodyPr/>
        <a:lstStyle/>
        <a:p>
          <a:r>
            <a:rPr lang="en-US" sz="1800" dirty="0" smtClean="0">
              <a:latin typeface="Times New Roman" panose="02020603050405020304" pitchFamily="18" charset="0"/>
              <a:cs typeface="Times New Roman" panose="02020603050405020304" pitchFamily="18" charset="0"/>
            </a:rPr>
            <a:t>Annuity or pension</a:t>
          </a:r>
          <a:endParaRPr lang="en-US" sz="1800" dirty="0">
            <a:latin typeface="Times New Roman" panose="02020603050405020304" pitchFamily="18" charset="0"/>
            <a:cs typeface="Times New Roman" panose="02020603050405020304" pitchFamily="18" charset="0"/>
          </a:endParaRPr>
        </a:p>
      </dgm:t>
    </dgm:pt>
    <dgm:pt modelId="{337FECB3-A399-4E5D-86DA-6F1E5E1666B0}" type="parTrans" cxnId="{DCB04F87-AD6E-4144-9C9A-2D89F3305995}">
      <dgm:prSet/>
      <dgm:spPr/>
      <dgm:t>
        <a:bodyPr/>
        <a:lstStyle/>
        <a:p>
          <a:endParaRPr lang="en-US"/>
        </a:p>
      </dgm:t>
    </dgm:pt>
    <dgm:pt modelId="{63D66D2B-A831-4BED-A160-711DEA0DB220}" type="sibTrans" cxnId="{DCB04F87-AD6E-4144-9C9A-2D89F3305995}">
      <dgm:prSet/>
      <dgm:spPr/>
      <dgm:t>
        <a:bodyPr/>
        <a:lstStyle/>
        <a:p>
          <a:endParaRPr lang="en-US"/>
        </a:p>
      </dgm:t>
    </dgm:pt>
    <dgm:pt modelId="{D5A42430-5A95-411F-A5B0-E4B82521E15E}">
      <dgm:prSet phldrT="[Text]" custT="1"/>
      <dgm:spPr/>
      <dgm:t>
        <a:bodyPr/>
        <a:lstStyle/>
        <a:p>
          <a:r>
            <a:rPr lang="en-US" sz="1800" dirty="0" smtClean="0">
              <a:latin typeface="Times New Roman" panose="02020603050405020304" pitchFamily="18" charset="0"/>
              <a:cs typeface="Times New Roman" panose="02020603050405020304" pitchFamily="18" charset="0"/>
            </a:rPr>
            <a:t>Gratuity</a:t>
          </a:r>
          <a:endParaRPr lang="en-US" sz="1800" dirty="0">
            <a:latin typeface="Times New Roman" panose="02020603050405020304" pitchFamily="18" charset="0"/>
            <a:cs typeface="Times New Roman" panose="02020603050405020304" pitchFamily="18" charset="0"/>
          </a:endParaRPr>
        </a:p>
      </dgm:t>
    </dgm:pt>
    <dgm:pt modelId="{086EBE72-F9FF-4E0D-8ABF-8D52BE1A9E50}" type="parTrans" cxnId="{34700663-3DF3-4979-A615-76B256F8B25A}">
      <dgm:prSet/>
      <dgm:spPr/>
      <dgm:t>
        <a:bodyPr/>
        <a:lstStyle/>
        <a:p>
          <a:endParaRPr lang="en-US"/>
        </a:p>
      </dgm:t>
    </dgm:pt>
    <dgm:pt modelId="{77176BF4-2017-4AC4-AEB2-BB8798A7D24A}" type="sibTrans" cxnId="{34700663-3DF3-4979-A615-76B256F8B25A}">
      <dgm:prSet/>
      <dgm:spPr/>
      <dgm:t>
        <a:bodyPr/>
        <a:lstStyle/>
        <a:p>
          <a:endParaRPr lang="en-US"/>
        </a:p>
      </dgm:t>
    </dgm:pt>
    <dgm:pt modelId="{BC769A00-EC50-43B1-8281-0874F95AECE0}">
      <dgm:prSet phldrT="[Text]" custT="1"/>
      <dgm:spPr/>
      <dgm:t>
        <a:bodyPr/>
        <a:lstStyle/>
        <a:p>
          <a:r>
            <a:rPr lang="en-US" sz="1800" dirty="0" smtClean="0">
              <a:latin typeface="Times New Roman" panose="02020603050405020304" pitchFamily="18" charset="0"/>
              <a:cs typeface="Times New Roman" panose="02020603050405020304" pitchFamily="18" charset="0"/>
            </a:rPr>
            <a:t>Fees, commissions, perquisites or profits in lieu of or in addition to salaries</a:t>
          </a:r>
          <a:endParaRPr lang="en-US" sz="1800" dirty="0">
            <a:latin typeface="Times New Roman" panose="02020603050405020304" pitchFamily="18" charset="0"/>
            <a:cs typeface="Times New Roman" panose="02020603050405020304" pitchFamily="18" charset="0"/>
          </a:endParaRPr>
        </a:p>
      </dgm:t>
    </dgm:pt>
    <dgm:pt modelId="{003DD11A-40A5-4841-A71B-AFB9A2EBCBB1}" type="parTrans" cxnId="{0EF84085-3A10-4AE1-ABC2-2A5CA07CDEFA}">
      <dgm:prSet/>
      <dgm:spPr/>
      <dgm:t>
        <a:bodyPr/>
        <a:lstStyle/>
        <a:p>
          <a:endParaRPr lang="en-US"/>
        </a:p>
      </dgm:t>
    </dgm:pt>
    <dgm:pt modelId="{99374AC9-261B-416D-B4AA-1EE7992D0803}" type="sibTrans" cxnId="{0EF84085-3A10-4AE1-ABC2-2A5CA07CDEFA}">
      <dgm:prSet/>
      <dgm:spPr/>
      <dgm:t>
        <a:bodyPr/>
        <a:lstStyle/>
        <a:p>
          <a:endParaRPr lang="en-US"/>
        </a:p>
      </dgm:t>
    </dgm:pt>
    <dgm:pt modelId="{2F50EB53-693F-49A8-B0FC-B576BEC2CF73}">
      <dgm:prSet phldrT="[Text]" custT="1"/>
      <dgm:spPr/>
      <dgm:t>
        <a:bodyPr/>
        <a:lstStyle/>
        <a:p>
          <a:r>
            <a:rPr lang="en-US" sz="1800" dirty="0" smtClean="0">
              <a:latin typeface="Times New Roman" panose="02020603050405020304" pitchFamily="18" charset="0"/>
              <a:cs typeface="Times New Roman" panose="02020603050405020304" pitchFamily="18" charset="0"/>
            </a:rPr>
            <a:t>Advance salary</a:t>
          </a:r>
          <a:endParaRPr lang="en-US" sz="1800" dirty="0">
            <a:latin typeface="Times New Roman" panose="02020603050405020304" pitchFamily="18" charset="0"/>
            <a:cs typeface="Times New Roman" panose="02020603050405020304" pitchFamily="18" charset="0"/>
          </a:endParaRPr>
        </a:p>
      </dgm:t>
    </dgm:pt>
    <dgm:pt modelId="{69702863-A139-463A-BA7D-17F6E723B0AC}" type="parTrans" cxnId="{58A90B6F-B383-436D-B9DF-0EB417C58BD2}">
      <dgm:prSet/>
      <dgm:spPr/>
      <dgm:t>
        <a:bodyPr/>
        <a:lstStyle/>
        <a:p>
          <a:endParaRPr lang="en-US"/>
        </a:p>
      </dgm:t>
    </dgm:pt>
    <dgm:pt modelId="{DC917EB1-41B2-46FE-AAD3-BBD936B5B1E5}" type="sibTrans" cxnId="{58A90B6F-B383-436D-B9DF-0EB417C58BD2}">
      <dgm:prSet/>
      <dgm:spPr/>
      <dgm:t>
        <a:bodyPr/>
        <a:lstStyle/>
        <a:p>
          <a:endParaRPr lang="en-US"/>
        </a:p>
      </dgm:t>
    </dgm:pt>
    <dgm:pt modelId="{7382E104-F84D-43DF-B4CB-A9B7322D21E6}">
      <dgm:prSet phldrT="[Text]" custT="1"/>
      <dgm:spPr/>
      <dgm:t>
        <a:bodyPr/>
        <a:lstStyle/>
        <a:p>
          <a:r>
            <a:rPr lang="en-US" sz="1800" dirty="0" smtClean="0">
              <a:latin typeface="Times New Roman" panose="02020603050405020304" pitchFamily="18" charset="0"/>
              <a:cs typeface="Times New Roman" panose="02020603050405020304" pitchFamily="18" charset="0"/>
            </a:rPr>
            <a:t>Leave encashment</a:t>
          </a:r>
          <a:endParaRPr lang="en-US" sz="1800" dirty="0">
            <a:latin typeface="Times New Roman" panose="02020603050405020304" pitchFamily="18" charset="0"/>
            <a:cs typeface="Times New Roman" panose="02020603050405020304" pitchFamily="18" charset="0"/>
          </a:endParaRPr>
        </a:p>
      </dgm:t>
    </dgm:pt>
    <dgm:pt modelId="{A0DCC5B2-9020-4B59-B120-685ABD741624}" type="parTrans" cxnId="{BD6D4AE1-C339-46B9-9F46-C53BE51C418E}">
      <dgm:prSet/>
      <dgm:spPr/>
      <dgm:t>
        <a:bodyPr/>
        <a:lstStyle/>
        <a:p>
          <a:endParaRPr lang="en-US"/>
        </a:p>
      </dgm:t>
    </dgm:pt>
    <dgm:pt modelId="{835B9791-30FA-4073-9513-0DD833308E88}" type="sibTrans" cxnId="{BD6D4AE1-C339-46B9-9F46-C53BE51C418E}">
      <dgm:prSet/>
      <dgm:spPr/>
      <dgm:t>
        <a:bodyPr/>
        <a:lstStyle/>
        <a:p>
          <a:endParaRPr lang="en-US"/>
        </a:p>
      </dgm:t>
    </dgm:pt>
    <dgm:pt modelId="{331F568A-3FD8-492D-A1E4-8AAEA713F3BC}">
      <dgm:prSet phldrT="[Text]" custT="1"/>
      <dgm:spPr/>
      <dgm:t>
        <a:bodyPr/>
        <a:lstStyle/>
        <a:p>
          <a:r>
            <a:rPr lang="en-US" sz="1800" dirty="0" smtClean="0">
              <a:latin typeface="Times New Roman" panose="02020603050405020304" pitchFamily="18" charset="0"/>
              <a:cs typeface="Times New Roman" panose="02020603050405020304" pitchFamily="18" charset="0"/>
            </a:rPr>
            <a:t>Annual contribution &gt; 12% of salary and annual accretion &gt; 9.5% p.a. towards RPF</a:t>
          </a:r>
          <a:endParaRPr lang="en-US" sz="1800" dirty="0">
            <a:latin typeface="Times New Roman" panose="02020603050405020304" pitchFamily="18" charset="0"/>
            <a:cs typeface="Times New Roman" panose="02020603050405020304" pitchFamily="18" charset="0"/>
          </a:endParaRPr>
        </a:p>
      </dgm:t>
    </dgm:pt>
    <dgm:pt modelId="{736A84A2-2BFB-43DC-9F6B-E2944B42FEE9}" type="parTrans" cxnId="{1D8F9827-6E85-4E44-857C-FF3B17F83516}">
      <dgm:prSet/>
      <dgm:spPr/>
      <dgm:t>
        <a:bodyPr/>
        <a:lstStyle/>
        <a:p>
          <a:endParaRPr lang="en-US"/>
        </a:p>
      </dgm:t>
    </dgm:pt>
    <dgm:pt modelId="{B648A2FF-4433-42E7-BCE5-4CEB2DB97FA8}" type="sibTrans" cxnId="{1D8F9827-6E85-4E44-857C-FF3B17F83516}">
      <dgm:prSet/>
      <dgm:spPr/>
      <dgm:t>
        <a:bodyPr/>
        <a:lstStyle/>
        <a:p>
          <a:endParaRPr lang="en-US"/>
        </a:p>
      </dgm:t>
    </dgm:pt>
    <dgm:pt modelId="{05F0FE43-BF7A-4FAB-A421-D910C3A1735E}">
      <dgm:prSet phldrT="[Text]" custT="1"/>
      <dgm:spPr/>
      <dgm:t>
        <a:bodyPr/>
        <a:lstStyle/>
        <a:p>
          <a:r>
            <a:rPr lang="en-US" sz="1800" dirty="0" smtClean="0">
              <a:latin typeface="Times New Roman" panose="02020603050405020304" pitchFamily="18" charset="0"/>
              <a:cs typeface="Times New Roman" panose="02020603050405020304" pitchFamily="18" charset="0"/>
            </a:rPr>
            <a:t>Employer’s contribution towards NPS/ </a:t>
          </a:r>
          <a:r>
            <a:rPr lang="en-US" sz="1800" dirty="0" err="1" smtClean="0">
              <a:latin typeface="Times New Roman" panose="02020603050405020304" pitchFamily="18" charset="0"/>
              <a:cs typeface="Times New Roman" panose="02020603050405020304" pitchFamily="18" charset="0"/>
            </a:rPr>
            <a:t>agniveer</a:t>
          </a:r>
          <a:r>
            <a:rPr lang="en-US" sz="1800" dirty="0" smtClean="0">
              <a:latin typeface="Times New Roman" panose="02020603050405020304" pitchFamily="18" charset="0"/>
              <a:cs typeface="Times New Roman" panose="02020603050405020304" pitchFamily="18" charset="0"/>
            </a:rPr>
            <a:t> corpus fund</a:t>
          </a:r>
          <a:endParaRPr lang="en-US" sz="1800" dirty="0">
            <a:latin typeface="Times New Roman" panose="02020603050405020304" pitchFamily="18" charset="0"/>
            <a:cs typeface="Times New Roman" panose="02020603050405020304" pitchFamily="18" charset="0"/>
          </a:endParaRPr>
        </a:p>
      </dgm:t>
    </dgm:pt>
    <dgm:pt modelId="{FF6C079E-A7DF-4841-B040-A09B1CFEA6D7}" type="parTrans" cxnId="{064A6A67-1C05-450A-BBD6-C785C6FC7108}">
      <dgm:prSet/>
      <dgm:spPr/>
      <dgm:t>
        <a:bodyPr/>
        <a:lstStyle/>
        <a:p>
          <a:endParaRPr lang="en-US"/>
        </a:p>
      </dgm:t>
    </dgm:pt>
    <dgm:pt modelId="{DE4D9D14-1E35-4EBB-AD60-0039F8365FD4}" type="sibTrans" cxnId="{064A6A67-1C05-450A-BBD6-C785C6FC7108}">
      <dgm:prSet/>
      <dgm:spPr/>
      <dgm:t>
        <a:bodyPr/>
        <a:lstStyle/>
        <a:p>
          <a:endParaRPr lang="en-US"/>
        </a:p>
      </dgm:t>
    </dgm:pt>
    <dgm:pt modelId="{BF9F6177-3F3E-4F8B-BDFC-C8C5C875024A}" type="pres">
      <dgm:prSet presAssocID="{A6FF5E37-A640-4140-95F9-698D5C825227}" presName="hierChild1" presStyleCnt="0">
        <dgm:presLayoutVars>
          <dgm:orgChart val="1"/>
          <dgm:chPref val="1"/>
          <dgm:dir/>
          <dgm:animOne val="branch"/>
          <dgm:animLvl val="lvl"/>
          <dgm:resizeHandles/>
        </dgm:presLayoutVars>
      </dgm:prSet>
      <dgm:spPr/>
      <dgm:t>
        <a:bodyPr/>
        <a:lstStyle/>
        <a:p>
          <a:endParaRPr lang="en-US"/>
        </a:p>
      </dgm:t>
    </dgm:pt>
    <dgm:pt modelId="{8D91C973-0141-4E60-B690-1DF5DA90714E}" type="pres">
      <dgm:prSet presAssocID="{AC9066B2-192F-4872-8F11-68E32EDD74E7}" presName="hierRoot1" presStyleCnt="0">
        <dgm:presLayoutVars>
          <dgm:hierBranch val="init"/>
        </dgm:presLayoutVars>
      </dgm:prSet>
      <dgm:spPr/>
    </dgm:pt>
    <dgm:pt modelId="{57BAE16E-CEE9-406A-85FC-097AD543C652}" type="pres">
      <dgm:prSet presAssocID="{AC9066B2-192F-4872-8F11-68E32EDD74E7}" presName="rootComposite1" presStyleCnt="0"/>
      <dgm:spPr/>
    </dgm:pt>
    <dgm:pt modelId="{44B6480D-4D86-456F-86BD-49BAF90B6D37}" type="pres">
      <dgm:prSet presAssocID="{AC9066B2-192F-4872-8F11-68E32EDD74E7}" presName="rootText1" presStyleLbl="node0" presStyleIdx="0" presStyleCnt="1" custScaleX="113209" custScaleY="205334">
        <dgm:presLayoutVars>
          <dgm:chPref val="3"/>
        </dgm:presLayoutVars>
      </dgm:prSet>
      <dgm:spPr/>
      <dgm:t>
        <a:bodyPr/>
        <a:lstStyle/>
        <a:p>
          <a:endParaRPr lang="en-US"/>
        </a:p>
      </dgm:t>
    </dgm:pt>
    <dgm:pt modelId="{7D5FA143-BDFB-4622-9FCA-9D7D61804C42}" type="pres">
      <dgm:prSet presAssocID="{AC9066B2-192F-4872-8F11-68E32EDD74E7}" presName="rootConnector1" presStyleLbl="node1" presStyleIdx="0" presStyleCnt="0"/>
      <dgm:spPr/>
      <dgm:t>
        <a:bodyPr/>
        <a:lstStyle/>
        <a:p>
          <a:endParaRPr lang="en-US"/>
        </a:p>
      </dgm:t>
    </dgm:pt>
    <dgm:pt modelId="{559FEE17-E8DD-436B-B31A-529223051C0B}" type="pres">
      <dgm:prSet presAssocID="{AC9066B2-192F-4872-8F11-68E32EDD74E7}" presName="hierChild2" presStyleCnt="0"/>
      <dgm:spPr/>
    </dgm:pt>
    <dgm:pt modelId="{5A29A6A6-3709-4387-9E6C-F606B86A8D0A}" type="pres">
      <dgm:prSet presAssocID="{360493C3-BDE7-4F3E-A63E-7267380F1E76}" presName="Name37" presStyleLbl="parChTrans1D2" presStyleIdx="0" presStyleCnt="8"/>
      <dgm:spPr/>
      <dgm:t>
        <a:bodyPr/>
        <a:lstStyle/>
        <a:p>
          <a:endParaRPr lang="en-US"/>
        </a:p>
      </dgm:t>
    </dgm:pt>
    <dgm:pt modelId="{1906A322-D96C-4119-A1E3-8FFF2DA577CD}" type="pres">
      <dgm:prSet presAssocID="{E8220157-960B-4F23-8BAB-09CD956E806B}" presName="hierRoot2" presStyleCnt="0">
        <dgm:presLayoutVars>
          <dgm:hierBranch val="init"/>
        </dgm:presLayoutVars>
      </dgm:prSet>
      <dgm:spPr/>
    </dgm:pt>
    <dgm:pt modelId="{5093B69B-45D1-4E37-A389-FB4BF51D5FCB}" type="pres">
      <dgm:prSet presAssocID="{E8220157-960B-4F23-8BAB-09CD956E806B}" presName="rootComposite" presStyleCnt="0"/>
      <dgm:spPr/>
    </dgm:pt>
    <dgm:pt modelId="{29446ABC-9D4B-4519-BD5E-CEEFC7CCEB94}" type="pres">
      <dgm:prSet presAssocID="{E8220157-960B-4F23-8BAB-09CD956E806B}" presName="rootText" presStyleLbl="node2" presStyleIdx="0" presStyleCnt="8" custScaleX="113209" custScaleY="398556">
        <dgm:presLayoutVars>
          <dgm:chPref val="3"/>
        </dgm:presLayoutVars>
      </dgm:prSet>
      <dgm:spPr/>
      <dgm:t>
        <a:bodyPr/>
        <a:lstStyle/>
        <a:p>
          <a:endParaRPr lang="en-US"/>
        </a:p>
      </dgm:t>
    </dgm:pt>
    <dgm:pt modelId="{0F350378-67BF-4984-AA4B-1408851BC6A2}" type="pres">
      <dgm:prSet presAssocID="{E8220157-960B-4F23-8BAB-09CD956E806B}" presName="rootConnector" presStyleLbl="node2" presStyleIdx="0" presStyleCnt="8"/>
      <dgm:spPr/>
      <dgm:t>
        <a:bodyPr/>
        <a:lstStyle/>
        <a:p>
          <a:endParaRPr lang="en-US"/>
        </a:p>
      </dgm:t>
    </dgm:pt>
    <dgm:pt modelId="{D6BA697B-6901-4403-BB83-E0CB15BBF783}" type="pres">
      <dgm:prSet presAssocID="{E8220157-960B-4F23-8BAB-09CD956E806B}" presName="hierChild4" presStyleCnt="0"/>
      <dgm:spPr/>
    </dgm:pt>
    <dgm:pt modelId="{D902C0CB-D162-48B4-BAE7-01F603DF8ED7}" type="pres">
      <dgm:prSet presAssocID="{E8220157-960B-4F23-8BAB-09CD956E806B}" presName="hierChild5" presStyleCnt="0"/>
      <dgm:spPr/>
    </dgm:pt>
    <dgm:pt modelId="{E42D6273-6DA7-41CD-99C2-0EE94AF59947}" type="pres">
      <dgm:prSet presAssocID="{337FECB3-A399-4E5D-86DA-6F1E5E1666B0}" presName="Name37" presStyleLbl="parChTrans1D2" presStyleIdx="1" presStyleCnt="8"/>
      <dgm:spPr/>
      <dgm:t>
        <a:bodyPr/>
        <a:lstStyle/>
        <a:p>
          <a:endParaRPr lang="en-US"/>
        </a:p>
      </dgm:t>
    </dgm:pt>
    <dgm:pt modelId="{CFD320D6-5580-4D2C-BA33-2F051246B703}" type="pres">
      <dgm:prSet presAssocID="{F69AEB8C-275E-4A1B-853D-AB87516F2504}" presName="hierRoot2" presStyleCnt="0">
        <dgm:presLayoutVars>
          <dgm:hierBranch val="init"/>
        </dgm:presLayoutVars>
      </dgm:prSet>
      <dgm:spPr/>
    </dgm:pt>
    <dgm:pt modelId="{FFE86835-DC18-4472-A3F3-604C51E9BF9B}" type="pres">
      <dgm:prSet presAssocID="{F69AEB8C-275E-4A1B-853D-AB87516F2504}" presName="rootComposite" presStyleCnt="0"/>
      <dgm:spPr/>
    </dgm:pt>
    <dgm:pt modelId="{AF789661-C291-44AC-8486-59951B4ADACE}" type="pres">
      <dgm:prSet presAssocID="{F69AEB8C-275E-4A1B-853D-AB87516F2504}" presName="rootText" presStyleLbl="node2" presStyleIdx="1" presStyleCnt="8" custScaleX="113209" custScaleY="398556">
        <dgm:presLayoutVars>
          <dgm:chPref val="3"/>
        </dgm:presLayoutVars>
      </dgm:prSet>
      <dgm:spPr/>
      <dgm:t>
        <a:bodyPr/>
        <a:lstStyle/>
        <a:p>
          <a:endParaRPr lang="en-US"/>
        </a:p>
      </dgm:t>
    </dgm:pt>
    <dgm:pt modelId="{AE251564-D6A6-4308-B5A6-23642C4E6566}" type="pres">
      <dgm:prSet presAssocID="{F69AEB8C-275E-4A1B-853D-AB87516F2504}" presName="rootConnector" presStyleLbl="node2" presStyleIdx="1" presStyleCnt="8"/>
      <dgm:spPr/>
      <dgm:t>
        <a:bodyPr/>
        <a:lstStyle/>
        <a:p>
          <a:endParaRPr lang="en-US"/>
        </a:p>
      </dgm:t>
    </dgm:pt>
    <dgm:pt modelId="{56C67137-CE1C-40C8-BE25-7A6BCB3ADC9B}" type="pres">
      <dgm:prSet presAssocID="{F69AEB8C-275E-4A1B-853D-AB87516F2504}" presName="hierChild4" presStyleCnt="0"/>
      <dgm:spPr/>
    </dgm:pt>
    <dgm:pt modelId="{81803AC7-7226-4479-8ADE-F3754260EE20}" type="pres">
      <dgm:prSet presAssocID="{F69AEB8C-275E-4A1B-853D-AB87516F2504}" presName="hierChild5" presStyleCnt="0"/>
      <dgm:spPr/>
    </dgm:pt>
    <dgm:pt modelId="{3B09E7F3-2DBE-4BA2-9FF2-7BA4FF504AFB}" type="pres">
      <dgm:prSet presAssocID="{086EBE72-F9FF-4E0D-8ABF-8D52BE1A9E50}" presName="Name37" presStyleLbl="parChTrans1D2" presStyleIdx="2" presStyleCnt="8"/>
      <dgm:spPr/>
      <dgm:t>
        <a:bodyPr/>
        <a:lstStyle/>
        <a:p>
          <a:endParaRPr lang="en-US"/>
        </a:p>
      </dgm:t>
    </dgm:pt>
    <dgm:pt modelId="{85E7401C-316F-4790-A1C6-54E82BD4524E}" type="pres">
      <dgm:prSet presAssocID="{D5A42430-5A95-411F-A5B0-E4B82521E15E}" presName="hierRoot2" presStyleCnt="0">
        <dgm:presLayoutVars>
          <dgm:hierBranch val="init"/>
        </dgm:presLayoutVars>
      </dgm:prSet>
      <dgm:spPr/>
    </dgm:pt>
    <dgm:pt modelId="{2FA1DEA6-D77B-4CE2-A891-F932A7B78F09}" type="pres">
      <dgm:prSet presAssocID="{D5A42430-5A95-411F-A5B0-E4B82521E15E}" presName="rootComposite" presStyleCnt="0"/>
      <dgm:spPr/>
    </dgm:pt>
    <dgm:pt modelId="{3214FA2C-739A-4423-93BD-EB1515D23259}" type="pres">
      <dgm:prSet presAssocID="{D5A42430-5A95-411F-A5B0-E4B82521E15E}" presName="rootText" presStyleLbl="node2" presStyleIdx="2" presStyleCnt="8" custScaleX="113209" custScaleY="398556">
        <dgm:presLayoutVars>
          <dgm:chPref val="3"/>
        </dgm:presLayoutVars>
      </dgm:prSet>
      <dgm:spPr/>
      <dgm:t>
        <a:bodyPr/>
        <a:lstStyle/>
        <a:p>
          <a:endParaRPr lang="en-US"/>
        </a:p>
      </dgm:t>
    </dgm:pt>
    <dgm:pt modelId="{49C6A537-CC93-4FEE-8E1B-A8F430AC69A8}" type="pres">
      <dgm:prSet presAssocID="{D5A42430-5A95-411F-A5B0-E4B82521E15E}" presName="rootConnector" presStyleLbl="node2" presStyleIdx="2" presStyleCnt="8"/>
      <dgm:spPr/>
      <dgm:t>
        <a:bodyPr/>
        <a:lstStyle/>
        <a:p>
          <a:endParaRPr lang="en-US"/>
        </a:p>
      </dgm:t>
    </dgm:pt>
    <dgm:pt modelId="{E733833F-0C87-4C4E-A039-6FCFB1059CEB}" type="pres">
      <dgm:prSet presAssocID="{D5A42430-5A95-411F-A5B0-E4B82521E15E}" presName="hierChild4" presStyleCnt="0"/>
      <dgm:spPr/>
    </dgm:pt>
    <dgm:pt modelId="{9FA99EEA-9813-4970-A303-69388E30A700}" type="pres">
      <dgm:prSet presAssocID="{D5A42430-5A95-411F-A5B0-E4B82521E15E}" presName="hierChild5" presStyleCnt="0"/>
      <dgm:spPr/>
    </dgm:pt>
    <dgm:pt modelId="{7E5101B0-3733-4A69-BBE8-7B8AA613964C}" type="pres">
      <dgm:prSet presAssocID="{003DD11A-40A5-4841-A71B-AFB9A2EBCBB1}" presName="Name37" presStyleLbl="parChTrans1D2" presStyleIdx="3" presStyleCnt="8"/>
      <dgm:spPr/>
      <dgm:t>
        <a:bodyPr/>
        <a:lstStyle/>
        <a:p>
          <a:endParaRPr lang="en-US"/>
        </a:p>
      </dgm:t>
    </dgm:pt>
    <dgm:pt modelId="{C7304F61-BA0B-4C90-B8C3-1A444E4C7508}" type="pres">
      <dgm:prSet presAssocID="{BC769A00-EC50-43B1-8281-0874F95AECE0}" presName="hierRoot2" presStyleCnt="0">
        <dgm:presLayoutVars>
          <dgm:hierBranch val="init"/>
        </dgm:presLayoutVars>
      </dgm:prSet>
      <dgm:spPr/>
    </dgm:pt>
    <dgm:pt modelId="{6546A1E0-00AE-439C-B45E-01A761054DE5}" type="pres">
      <dgm:prSet presAssocID="{BC769A00-EC50-43B1-8281-0874F95AECE0}" presName="rootComposite" presStyleCnt="0"/>
      <dgm:spPr/>
    </dgm:pt>
    <dgm:pt modelId="{D303BDB2-64BA-4799-947A-3B29D5D55955}" type="pres">
      <dgm:prSet presAssocID="{BC769A00-EC50-43B1-8281-0874F95AECE0}" presName="rootText" presStyleLbl="node2" presStyleIdx="3" presStyleCnt="8" custScaleX="113209" custScaleY="398556">
        <dgm:presLayoutVars>
          <dgm:chPref val="3"/>
        </dgm:presLayoutVars>
      </dgm:prSet>
      <dgm:spPr/>
      <dgm:t>
        <a:bodyPr/>
        <a:lstStyle/>
        <a:p>
          <a:endParaRPr lang="en-US"/>
        </a:p>
      </dgm:t>
    </dgm:pt>
    <dgm:pt modelId="{EB70E594-5CB0-4AC3-B1FA-025D685BF305}" type="pres">
      <dgm:prSet presAssocID="{BC769A00-EC50-43B1-8281-0874F95AECE0}" presName="rootConnector" presStyleLbl="node2" presStyleIdx="3" presStyleCnt="8"/>
      <dgm:spPr/>
      <dgm:t>
        <a:bodyPr/>
        <a:lstStyle/>
        <a:p>
          <a:endParaRPr lang="en-US"/>
        </a:p>
      </dgm:t>
    </dgm:pt>
    <dgm:pt modelId="{36B970D5-8B69-42F0-980A-E749C4D0BE6D}" type="pres">
      <dgm:prSet presAssocID="{BC769A00-EC50-43B1-8281-0874F95AECE0}" presName="hierChild4" presStyleCnt="0"/>
      <dgm:spPr/>
    </dgm:pt>
    <dgm:pt modelId="{39A24F69-7CE9-4A63-8FF7-9382262FFD07}" type="pres">
      <dgm:prSet presAssocID="{BC769A00-EC50-43B1-8281-0874F95AECE0}" presName="hierChild5" presStyleCnt="0"/>
      <dgm:spPr/>
    </dgm:pt>
    <dgm:pt modelId="{75364732-96E3-4D81-AE10-1534AB09FDAE}" type="pres">
      <dgm:prSet presAssocID="{69702863-A139-463A-BA7D-17F6E723B0AC}" presName="Name37" presStyleLbl="parChTrans1D2" presStyleIdx="4" presStyleCnt="8"/>
      <dgm:spPr/>
      <dgm:t>
        <a:bodyPr/>
        <a:lstStyle/>
        <a:p>
          <a:endParaRPr lang="en-US"/>
        </a:p>
      </dgm:t>
    </dgm:pt>
    <dgm:pt modelId="{0F7FE935-686C-45EF-9C63-5D9A26EF1E27}" type="pres">
      <dgm:prSet presAssocID="{2F50EB53-693F-49A8-B0FC-B576BEC2CF73}" presName="hierRoot2" presStyleCnt="0">
        <dgm:presLayoutVars>
          <dgm:hierBranch val="init"/>
        </dgm:presLayoutVars>
      </dgm:prSet>
      <dgm:spPr/>
    </dgm:pt>
    <dgm:pt modelId="{940B0A03-1A78-4648-93A2-00AA9328EF45}" type="pres">
      <dgm:prSet presAssocID="{2F50EB53-693F-49A8-B0FC-B576BEC2CF73}" presName="rootComposite" presStyleCnt="0"/>
      <dgm:spPr/>
    </dgm:pt>
    <dgm:pt modelId="{6732A8CB-FBB5-4D21-8755-C5A4FA14F967}" type="pres">
      <dgm:prSet presAssocID="{2F50EB53-693F-49A8-B0FC-B576BEC2CF73}" presName="rootText" presStyleLbl="node2" presStyleIdx="4" presStyleCnt="8" custScaleX="113209" custScaleY="398556">
        <dgm:presLayoutVars>
          <dgm:chPref val="3"/>
        </dgm:presLayoutVars>
      </dgm:prSet>
      <dgm:spPr/>
      <dgm:t>
        <a:bodyPr/>
        <a:lstStyle/>
        <a:p>
          <a:endParaRPr lang="en-US"/>
        </a:p>
      </dgm:t>
    </dgm:pt>
    <dgm:pt modelId="{96EAF146-BA36-4152-B495-33F062262A8F}" type="pres">
      <dgm:prSet presAssocID="{2F50EB53-693F-49A8-B0FC-B576BEC2CF73}" presName="rootConnector" presStyleLbl="node2" presStyleIdx="4" presStyleCnt="8"/>
      <dgm:spPr/>
      <dgm:t>
        <a:bodyPr/>
        <a:lstStyle/>
        <a:p>
          <a:endParaRPr lang="en-US"/>
        </a:p>
      </dgm:t>
    </dgm:pt>
    <dgm:pt modelId="{889F9051-9DF3-42FF-89F8-F7348021BFDE}" type="pres">
      <dgm:prSet presAssocID="{2F50EB53-693F-49A8-B0FC-B576BEC2CF73}" presName="hierChild4" presStyleCnt="0"/>
      <dgm:spPr/>
    </dgm:pt>
    <dgm:pt modelId="{2FA7A9AF-E937-433E-B86D-BEE4F83A3666}" type="pres">
      <dgm:prSet presAssocID="{2F50EB53-693F-49A8-B0FC-B576BEC2CF73}" presName="hierChild5" presStyleCnt="0"/>
      <dgm:spPr/>
    </dgm:pt>
    <dgm:pt modelId="{253EC18A-9D4E-4519-ABEE-981BBEA50D3B}" type="pres">
      <dgm:prSet presAssocID="{A0DCC5B2-9020-4B59-B120-685ABD741624}" presName="Name37" presStyleLbl="parChTrans1D2" presStyleIdx="5" presStyleCnt="8"/>
      <dgm:spPr/>
      <dgm:t>
        <a:bodyPr/>
        <a:lstStyle/>
        <a:p>
          <a:endParaRPr lang="en-US"/>
        </a:p>
      </dgm:t>
    </dgm:pt>
    <dgm:pt modelId="{45BE5910-F88D-4A77-A61D-7FB8A6F20C40}" type="pres">
      <dgm:prSet presAssocID="{7382E104-F84D-43DF-B4CB-A9B7322D21E6}" presName="hierRoot2" presStyleCnt="0">
        <dgm:presLayoutVars>
          <dgm:hierBranch val="init"/>
        </dgm:presLayoutVars>
      </dgm:prSet>
      <dgm:spPr/>
    </dgm:pt>
    <dgm:pt modelId="{27D69EAA-D607-4861-A1B7-BFB8F1E162CB}" type="pres">
      <dgm:prSet presAssocID="{7382E104-F84D-43DF-B4CB-A9B7322D21E6}" presName="rootComposite" presStyleCnt="0"/>
      <dgm:spPr/>
    </dgm:pt>
    <dgm:pt modelId="{3B353B2A-59F6-48CA-AF97-04133182812C}" type="pres">
      <dgm:prSet presAssocID="{7382E104-F84D-43DF-B4CB-A9B7322D21E6}" presName="rootText" presStyleLbl="node2" presStyleIdx="5" presStyleCnt="8" custScaleX="113209" custScaleY="398556">
        <dgm:presLayoutVars>
          <dgm:chPref val="3"/>
        </dgm:presLayoutVars>
      </dgm:prSet>
      <dgm:spPr/>
      <dgm:t>
        <a:bodyPr/>
        <a:lstStyle/>
        <a:p>
          <a:endParaRPr lang="en-US"/>
        </a:p>
      </dgm:t>
    </dgm:pt>
    <dgm:pt modelId="{7A1572A0-ACA4-42A7-A940-7B938A007158}" type="pres">
      <dgm:prSet presAssocID="{7382E104-F84D-43DF-B4CB-A9B7322D21E6}" presName="rootConnector" presStyleLbl="node2" presStyleIdx="5" presStyleCnt="8"/>
      <dgm:spPr/>
      <dgm:t>
        <a:bodyPr/>
        <a:lstStyle/>
        <a:p>
          <a:endParaRPr lang="en-US"/>
        </a:p>
      </dgm:t>
    </dgm:pt>
    <dgm:pt modelId="{A3C97C0D-AB16-4BB5-9E53-8B217FC9C0FF}" type="pres">
      <dgm:prSet presAssocID="{7382E104-F84D-43DF-B4CB-A9B7322D21E6}" presName="hierChild4" presStyleCnt="0"/>
      <dgm:spPr/>
    </dgm:pt>
    <dgm:pt modelId="{81726C66-AB68-4CC4-8C7F-2598A90ED33E}" type="pres">
      <dgm:prSet presAssocID="{7382E104-F84D-43DF-B4CB-A9B7322D21E6}" presName="hierChild5" presStyleCnt="0"/>
      <dgm:spPr/>
    </dgm:pt>
    <dgm:pt modelId="{59B9C428-5275-4333-874A-933B0B229D7C}" type="pres">
      <dgm:prSet presAssocID="{736A84A2-2BFB-43DC-9F6B-E2944B42FEE9}" presName="Name37" presStyleLbl="parChTrans1D2" presStyleIdx="6" presStyleCnt="8"/>
      <dgm:spPr/>
      <dgm:t>
        <a:bodyPr/>
        <a:lstStyle/>
        <a:p>
          <a:endParaRPr lang="en-US"/>
        </a:p>
      </dgm:t>
    </dgm:pt>
    <dgm:pt modelId="{F03C03CC-8649-496A-9825-5D7823B6996D}" type="pres">
      <dgm:prSet presAssocID="{331F568A-3FD8-492D-A1E4-8AAEA713F3BC}" presName="hierRoot2" presStyleCnt="0">
        <dgm:presLayoutVars>
          <dgm:hierBranch val="init"/>
        </dgm:presLayoutVars>
      </dgm:prSet>
      <dgm:spPr/>
    </dgm:pt>
    <dgm:pt modelId="{DCFEE017-FAB7-45E9-9195-424F2332C8D2}" type="pres">
      <dgm:prSet presAssocID="{331F568A-3FD8-492D-A1E4-8AAEA713F3BC}" presName="rootComposite" presStyleCnt="0"/>
      <dgm:spPr/>
    </dgm:pt>
    <dgm:pt modelId="{330D215D-FD8A-44BF-883F-413FBEEC3ABD}" type="pres">
      <dgm:prSet presAssocID="{331F568A-3FD8-492D-A1E4-8AAEA713F3BC}" presName="rootText" presStyleLbl="node2" presStyleIdx="6" presStyleCnt="8" custScaleX="113209" custScaleY="398556">
        <dgm:presLayoutVars>
          <dgm:chPref val="3"/>
        </dgm:presLayoutVars>
      </dgm:prSet>
      <dgm:spPr/>
      <dgm:t>
        <a:bodyPr/>
        <a:lstStyle/>
        <a:p>
          <a:endParaRPr lang="en-US"/>
        </a:p>
      </dgm:t>
    </dgm:pt>
    <dgm:pt modelId="{DADBF280-D20F-4236-A8D3-1ED0A28BC9A9}" type="pres">
      <dgm:prSet presAssocID="{331F568A-3FD8-492D-A1E4-8AAEA713F3BC}" presName="rootConnector" presStyleLbl="node2" presStyleIdx="6" presStyleCnt="8"/>
      <dgm:spPr/>
      <dgm:t>
        <a:bodyPr/>
        <a:lstStyle/>
        <a:p>
          <a:endParaRPr lang="en-US"/>
        </a:p>
      </dgm:t>
    </dgm:pt>
    <dgm:pt modelId="{33681C1E-E12E-43E6-90CA-2490288A201C}" type="pres">
      <dgm:prSet presAssocID="{331F568A-3FD8-492D-A1E4-8AAEA713F3BC}" presName="hierChild4" presStyleCnt="0"/>
      <dgm:spPr/>
    </dgm:pt>
    <dgm:pt modelId="{5F32785E-5869-4EE8-BC71-39816CBE535A}" type="pres">
      <dgm:prSet presAssocID="{331F568A-3FD8-492D-A1E4-8AAEA713F3BC}" presName="hierChild5" presStyleCnt="0"/>
      <dgm:spPr/>
    </dgm:pt>
    <dgm:pt modelId="{A5F03EF0-C6A5-4B78-9453-F6238DB62378}" type="pres">
      <dgm:prSet presAssocID="{FF6C079E-A7DF-4841-B040-A09B1CFEA6D7}" presName="Name37" presStyleLbl="parChTrans1D2" presStyleIdx="7" presStyleCnt="8"/>
      <dgm:spPr/>
      <dgm:t>
        <a:bodyPr/>
        <a:lstStyle/>
        <a:p>
          <a:endParaRPr lang="en-US"/>
        </a:p>
      </dgm:t>
    </dgm:pt>
    <dgm:pt modelId="{D174AB91-DDBD-47E1-941E-F3D7D22E49E5}" type="pres">
      <dgm:prSet presAssocID="{05F0FE43-BF7A-4FAB-A421-D910C3A1735E}" presName="hierRoot2" presStyleCnt="0">
        <dgm:presLayoutVars>
          <dgm:hierBranch val="init"/>
        </dgm:presLayoutVars>
      </dgm:prSet>
      <dgm:spPr/>
    </dgm:pt>
    <dgm:pt modelId="{30D5943B-9AE7-456E-A893-CBB15B3244C4}" type="pres">
      <dgm:prSet presAssocID="{05F0FE43-BF7A-4FAB-A421-D910C3A1735E}" presName="rootComposite" presStyleCnt="0"/>
      <dgm:spPr/>
    </dgm:pt>
    <dgm:pt modelId="{E994D5DD-A02F-403E-957C-E047578413AF}" type="pres">
      <dgm:prSet presAssocID="{05F0FE43-BF7A-4FAB-A421-D910C3A1735E}" presName="rootText" presStyleLbl="node2" presStyleIdx="7" presStyleCnt="8" custScaleX="113209" custScaleY="398556">
        <dgm:presLayoutVars>
          <dgm:chPref val="3"/>
        </dgm:presLayoutVars>
      </dgm:prSet>
      <dgm:spPr/>
      <dgm:t>
        <a:bodyPr/>
        <a:lstStyle/>
        <a:p>
          <a:endParaRPr lang="en-US"/>
        </a:p>
      </dgm:t>
    </dgm:pt>
    <dgm:pt modelId="{6FF08B7D-7284-42F3-B575-EBE031701C02}" type="pres">
      <dgm:prSet presAssocID="{05F0FE43-BF7A-4FAB-A421-D910C3A1735E}" presName="rootConnector" presStyleLbl="node2" presStyleIdx="7" presStyleCnt="8"/>
      <dgm:spPr/>
      <dgm:t>
        <a:bodyPr/>
        <a:lstStyle/>
        <a:p>
          <a:endParaRPr lang="en-US"/>
        </a:p>
      </dgm:t>
    </dgm:pt>
    <dgm:pt modelId="{2FD2E0AC-D7E8-4B5A-82F9-AB559950CB63}" type="pres">
      <dgm:prSet presAssocID="{05F0FE43-BF7A-4FAB-A421-D910C3A1735E}" presName="hierChild4" presStyleCnt="0"/>
      <dgm:spPr/>
    </dgm:pt>
    <dgm:pt modelId="{99209DCC-28D7-4EF4-B54A-3F1C709C98FD}" type="pres">
      <dgm:prSet presAssocID="{05F0FE43-BF7A-4FAB-A421-D910C3A1735E}" presName="hierChild5" presStyleCnt="0"/>
      <dgm:spPr/>
    </dgm:pt>
    <dgm:pt modelId="{167B7F06-67B6-41F3-A4F9-9F5154FCB9A8}" type="pres">
      <dgm:prSet presAssocID="{AC9066B2-192F-4872-8F11-68E32EDD74E7}" presName="hierChild3" presStyleCnt="0"/>
      <dgm:spPr/>
    </dgm:pt>
  </dgm:ptLst>
  <dgm:cxnLst>
    <dgm:cxn modelId="{064A6A67-1C05-450A-BBD6-C785C6FC7108}" srcId="{AC9066B2-192F-4872-8F11-68E32EDD74E7}" destId="{05F0FE43-BF7A-4FAB-A421-D910C3A1735E}" srcOrd="7" destOrd="0" parTransId="{FF6C079E-A7DF-4841-B040-A09B1CFEA6D7}" sibTransId="{DE4D9D14-1E35-4EBB-AD60-0039F8365FD4}"/>
    <dgm:cxn modelId="{B032E02D-8F4C-4514-A699-695A7E108DAF}" type="presOf" srcId="{2F50EB53-693F-49A8-B0FC-B576BEC2CF73}" destId="{6732A8CB-FBB5-4D21-8755-C5A4FA14F967}" srcOrd="0" destOrd="0" presId="urn:microsoft.com/office/officeart/2005/8/layout/orgChart1"/>
    <dgm:cxn modelId="{34700663-3DF3-4979-A615-76B256F8B25A}" srcId="{AC9066B2-192F-4872-8F11-68E32EDD74E7}" destId="{D5A42430-5A95-411F-A5B0-E4B82521E15E}" srcOrd="2" destOrd="0" parTransId="{086EBE72-F9FF-4E0D-8ABF-8D52BE1A9E50}" sibTransId="{77176BF4-2017-4AC4-AEB2-BB8798A7D24A}"/>
    <dgm:cxn modelId="{C2750963-5F2F-4E63-BF50-4C86A4173455}" type="presOf" srcId="{337FECB3-A399-4E5D-86DA-6F1E5E1666B0}" destId="{E42D6273-6DA7-41CD-99C2-0EE94AF59947}" srcOrd="0" destOrd="0" presId="urn:microsoft.com/office/officeart/2005/8/layout/orgChart1"/>
    <dgm:cxn modelId="{34E43AEA-FDCF-4E02-AB2B-1E88C922CCAD}" type="presOf" srcId="{2F50EB53-693F-49A8-B0FC-B576BEC2CF73}" destId="{96EAF146-BA36-4152-B495-33F062262A8F}" srcOrd="1" destOrd="0" presId="urn:microsoft.com/office/officeart/2005/8/layout/orgChart1"/>
    <dgm:cxn modelId="{FFF4BF4F-1CF5-4B1C-9F1B-171AD0D0F364}" srcId="{AC9066B2-192F-4872-8F11-68E32EDD74E7}" destId="{E8220157-960B-4F23-8BAB-09CD956E806B}" srcOrd="0" destOrd="0" parTransId="{360493C3-BDE7-4F3E-A63E-7267380F1E76}" sibTransId="{FE46C8CE-C42B-4217-B67D-4D19859D0154}"/>
    <dgm:cxn modelId="{73EE842C-3823-46F1-AA3A-4167B3B8D447}" type="presOf" srcId="{F69AEB8C-275E-4A1B-853D-AB87516F2504}" destId="{AF789661-C291-44AC-8486-59951B4ADACE}" srcOrd="0" destOrd="0" presId="urn:microsoft.com/office/officeart/2005/8/layout/orgChart1"/>
    <dgm:cxn modelId="{8FACF46D-8CBA-4B7D-884A-C52690614292}" type="presOf" srcId="{360493C3-BDE7-4F3E-A63E-7267380F1E76}" destId="{5A29A6A6-3709-4387-9E6C-F606B86A8D0A}" srcOrd="0" destOrd="0" presId="urn:microsoft.com/office/officeart/2005/8/layout/orgChart1"/>
    <dgm:cxn modelId="{10D071E9-DC76-468F-8844-860798EEF6DD}" type="presOf" srcId="{AC9066B2-192F-4872-8F11-68E32EDD74E7}" destId="{7D5FA143-BDFB-4622-9FCA-9D7D61804C42}" srcOrd="1" destOrd="0" presId="urn:microsoft.com/office/officeart/2005/8/layout/orgChart1"/>
    <dgm:cxn modelId="{B75874B4-2300-4C4A-9A75-80CA00E7A37A}" type="presOf" srcId="{003DD11A-40A5-4841-A71B-AFB9A2EBCBB1}" destId="{7E5101B0-3733-4A69-BBE8-7B8AA613964C}" srcOrd="0" destOrd="0" presId="urn:microsoft.com/office/officeart/2005/8/layout/orgChart1"/>
    <dgm:cxn modelId="{DCB04F87-AD6E-4144-9C9A-2D89F3305995}" srcId="{AC9066B2-192F-4872-8F11-68E32EDD74E7}" destId="{F69AEB8C-275E-4A1B-853D-AB87516F2504}" srcOrd="1" destOrd="0" parTransId="{337FECB3-A399-4E5D-86DA-6F1E5E1666B0}" sibTransId="{63D66D2B-A831-4BED-A160-711DEA0DB220}"/>
    <dgm:cxn modelId="{45577C66-0F76-4980-BC0F-DFA69CB97302}" type="presOf" srcId="{086EBE72-F9FF-4E0D-8ABF-8D52BE1A9E50}" destId="{3B09E7F3-2DBE-4BA2-9FF2-7BA4FF504AFB}" srcOrd="0" destOrd="0" presId="urn:microsoft.com/office/officeart/2005/8/layout/orgChart1"/>
    <dgm:cxn modelId="{79851DA4-F0DE-47C2-8D8E-721C200FE13A}" type="presOf" srcId="{AC9066B2-192F-4872-8F11-68E32EDD74E7}" destId="{44B6480D-4D86-456F-86BD-49BAF90B6D37}" srcOrd="0" destOrd="0" presId="urn:microsoft.com/office/officeart/2005/8/layout/orgChart1"/>
    <dgm:cxn modelId="{AE14ACA8-93BD-4B89-8DC3-7415625B283B}" type="presOf" srcId="{E8220157-960B-4F23-8BAB-09CD956E806B}" destId="{0F350378-67BF-4984-AA4B-1408851BC6A2}" srcOrd="1" destOrd="0" presId="urn:microsoft.com/office/officeart/2005/8/layout/orgChart1"/>
    <dgm:cxn modelId="{7B1303FF-1C0C-468A-AFD2-7EE7D7F1314F}" type="presOf" srcId="{A6FF5E37-A640-4140-95F9-698D5C825227}" destId="{BF9F6177-3F3E-4F8B-BDFC-C8C5C875024A}" srcOrd="0" destOrd="0" presId="urn:microsoft.com/office/officeart/2005/8/layout/orgChart1"/>
    <dgm:cxn modelId="{69012581-A3F7-4E8E-AC9C-FB5365B5B735}" type="presOf" srcId="{E8220157-960B-4F23-8BAB-09CD956E806B}" destId="{29446ABC-9D4B-4519-BD5E-CEEFC7CCEB94}" srcOrd="0" destOrd="0" presId="urn:microsoft.com/office/officeart/2005/8/layout/orgChart1"/>
    <dgm:cxn modelId="{1D8F9827-6E85-4E44-857C-FF3B17F83516}" srcId="{AC9066B2-192F-4872-8F11-68E32EDD74E7}" destId="{331F568A-3FD8-492D-A1E4-8AAEA713F3BC}" srcOrd="6" destOrd="0" parTransId="{736A84A2-2BFB-43DC-9F6B-E2944B42FEE9}" sibTransId="{B648A2FF-4433-42E7-BCE5-4CEB2DB97FA8}"/>
    <dgm:cxn modelId="{054F1B2B-2745-44C7-86FD-FAF6455DE198}" type="presOf" srcId="{7382E104-F84D-43DF-B4CB-A9B7322D21E6}" destId="{3B353B2A-59F6-48CA-AF97-04133182812C}" srcOrd="0" destOrd="0" presId="urn:microsoft.com/office/officeart/2005/8/layout/orgChart1"/>
    <dgm:cxn modelId="{DA3C99AD-FF60-4495-A0EB-83C9E2DA3A8B}" type="presOf" srcId="{7382E104-F84D-43DF-B4CB-A9B7322D21E6}" destId="{7A1572A0-ACA4-42A7-A940-7B938A007158}" srcOrd="1" destOrd="0" presId="urn:microsoft.com/office/officeart/2005/8/layout/orgChart1"/>
    <dgm:cxn modelId="{27D05504-BC11-4E1B-8E26-23BA2D9C2EF0}" type="presOf" srcId="{BC769A00-EC50-43B1-8281-0874F95AECE0}" destId="{EB70E594-5CB0-4AC3-B1FA-025D685BF305}" srcOrd="1" destOrd="0" presId="urn:microsoft.com/office/officeart/2005/8/layout/orgChart1"/>
    <dgm:cxn modelId="{C59BB293-2187-4C5F-B1EC-826A5EFB784D}" type="presOf" srcId="{BC769A00-EC50-43B1-8281-0874F95AECE0}" destId="{D303BDB2-64BA-4799-947A-3B29D5D55955}" srcOrd="0" destOrd="0" presId="urn:microsoft.com/office/officeart/2005/8/layout/orgChart1"/>
    <dgm:cxn modelId="{7DE9AFF2-81F5-4838-9078-B01BC0C6C60F}" type="presOf" srcId="{736A84A2-2BFB-43DC-9F6B-E2944B42FEE9}" destId="{59B9C428-5275-4333-874A-933B0B229D7C}" srcOrd="0" destOrd="0" presId="urn:microsoft.com/office/officeart/2005/8/layout/orgChart1"/>
    <dgm:cxn modelId="{6BF6D6DA-84DE-48B9-8DA9-BD228AD237DD}" type="presOf" srcId="{A0DCC5B2-9020-4B59-B120-685ABD741624}" destId="{253EC18A-9D4E-4519-ABEE-981BBEA50D3B}" srcOrd="0" destOrd="0" presId="urn:microsoft.com/office/officeart/2005/8/layout/orgChart1"/>
    <dgm:cxn modelId="{F6202741-9D2B-4337-A67B-D18C930192B5}" type="presOf" srcId="{331F568A-3FD8-492D-A1E4-8AAEA713F3BC}" destId="{330D215D-FD8A-44BF-883F-413FBEEC3ABD}" srcOrd="0" destOrd="0" presId="urn:microsoft.com/office/officeart/2005/8/layout/orgChart1"/>
    <dgm:cxn modelId="{0EF84085-3A10-4AE1-ABC2-2A5CA07CDEFA}" srcId="{AC9066B2-192F-4872-8F11-68E32EDD74E7}" destId="{BC769A00-EC50-43B1-8281-0874F95AECE0}" srcOrd="3" destOrd="0" parTransId="{003DD11A-40A5-4841-A71B-AFB9A2EBCBB1}" sibTransId="{99374AC9-261B-416D-B4AA-1EE7992D0803}"/>
    <dgm:cxn modelId="{58A90B6F-B383-436D-B9DF-0EB417C58BD2}" srcId="{AC9066B2-192F-4872-8F11-68E32EDD74E7}" destId="{2F50EB53-693F-49A8-B0FC-B576BEC2CF73}" srcOrd="4" destOrd="0" parTransId="{69702863-A139-463A-BA7D-17F6E723B0AC}" sibTransId="{DC917EB1-41B2-46FE-AAD3-BBD936B5B1E5}"/>
    <dgm:cxn modelId="{27A24BA0-F4FF-4E31-8785-68EA835EA0E7}" type="presOf" srcId="{F69AEB8C-275E-4A1B-853D-AB87516F2504}" destId="{AE251564-D6A6-4308-B5A6-23642C4E6566}" srcOrd="1" destOrd="0" presId="urn:microsoft.com/office/officeart/2005/8/layout/orgChart1"/>
    <dgm:cxn modelId="{DCE8A2CB-9317-4B6E-9D84-5404A027B12B}" type="presOf" srcId="{331F568A-3FD8-492D-A1E4-8AAEA713F3BC}" destId="{DADBF280-D20F-4236-A8D3-1ED0A28BC9A9}" srcOrd="1" destOrd="0" presId="urn:microsoft.com/office/officeart/2005/8/layout/orgChart1"/>
    <dgm:cxn modelId="{9D6CA48B-0626-4112-8170-1DA6B2AE6EE8}" type="presOf" srcId="{05F0FE43-BF7A-4FAB-A421-D910C3A1735E}" destId="{E994D5DD-A02F-403E-957C-E047578413AF}" srcOrd="0" destOrd="0" presId="urn:microsoft.com/office/officeart/2005/8/layout/orgChart1"/>
    <dgm:cxn modelId="{215E3B21-05DB-4EF4-B1D6-1A430B84E7E7}" type="presOf" srcId="{05F0FE43-BF7A-4FAB-A421-D910C3A1735E}" destId="{6FF08B7D-7284-42F3-B575-EBE031701C02}" srcOrd="1" destOrd="0" presId="urn:microsoft.com/office/officeart/2005/8/layout/orgChart1"/>
    <dgm:cxn modelId="{712A1904-9C7D-4E85-8A16-5E85BF12F849}" srcId="{A6FF5E37-A640-4140-95F9-698D5C825227}" destId="{AC9066B2-192F-4872-8F11-68E32EDD74E7}" srcOrd="0" destOrd="0" parTransId="{997884B9-B3D6-4B2B-9342-B5C4D1D7EEEC}" sibTransId="{15BB1A0E-5E7C-48D3-995B-ECABFF164AB8}"/>
    <dgm:cxn modelId="{F048D59D-275F-4CB9-AF0F-822EED03038E}" type="presOf" srcId="{D5A42430-5A95-411F-A5B0-E4B82521E15E}" destId="{49C6A537-CC93-4FEE-8E1B-A8F430AC69A8}" srcOrd="1" destOrd="0" presId="urn:microsoft.com/office/officeart/2005/8/layout/orgChart1"/>
    <dgm:cxn modelId="{ADF9B9D7-21D5-4953-BDE0-2E02831FBD6D}" type="presOf" srcId="{D5A42430-5A95-411F-A5B0-E4B82521E15E}" destId="{3214FA2C-739A-4423-93BD-EB1515D23259}" srcOrd="0" destOrd="0" presId="urn:microsoft.com/office/officeart/2005/8/layout/orgChart1"/>
    <dgm:cxn modelId="{251E5976-A7DC-4160-84E4-74E6ECFA3A52}" type="presOf" srcId="{69702863-A139-463A-BA7D-17F6E723B0AC}" destId="{75364732-96E3-4D81-AE10-1534AB09FDAE}" srcOrd="0" destOrd="0" presId="urn:microsoft.com/office/officeart/2005/8/layout/orgChart1"/>
    <dgm:cxn modelId="{BD6D4AE1-C339-46B9-9F46-C53BE51C418E}" srcId="{AC9066B2-192F-4872-8F11-68E32EDD74E7}" destId="{7382E104-F84D-43DF-B4CB-A9B7322D21E6}" srcOrd="5" destOrd="0" parTransId="{A0DCC5B2-9020-4B59-B120-685ABD741624}" sibTransId="{835B9791-30FA-4073-9513-0DD833308E88}"/>
    <dgm:cxn modelId="{78928F39-0D8E-4C67-90A6-84C912DA491E}" type="presOf" srcId="{FF6C079E-A7DF-4841-B040-A09B1CFEA6D7}" destId="{A5F03EF0-C6A5-4B78-9453-F6238DB62378}" srcOrd="0" destOrd="0" presId="urn:microsoft.com/office/officeart/2005/8/layout/orgChart1"/>
    <dgm:cxn modelId="{BCB4E063-29C3-4290-BC27-63733DD89CA9}" type="presParOf" srcId="{BF9F6177-3F3E-4F8B-BDFC-C8C5C875024A}" destId="{8D91C973-0141-4E60-B690-1DF5DA90714E}" srcOrd="0" destOrd="0" presId="urn:microsoft.com/office/officeart/2005/8/layout/orgChart1"/>
    <dgm:cxn modelId="{23564780-9762-4BD7-834D-7BA815B00698}" type="presParOf" srcId="{8D91C973-0141-4E60-B690-1DF5DA90714E}" destId="{57BAE16E-CEE9-406A-85FC-097AD543C652}" srcOrd="0" destOrd="0" presId="urn:microsoft.com/office/officeart/2005/8/layout/orgChart1"/>
    <dgm:cxn modelId="{83D050EF-DC83-42E9-8876-2D50A2E35F4B}" type="presParOf" srcId="{57BAE16E-CEE9-406A-85FC-097AD543C652}" destId="{44B6480D-4D86-456F-86BD-49BAF90B6D37}" srcOrd="0" destOrd="0" presId="urn:microsoft.com/office/officeart/2005/8/layout/orgChart1"/>
    <dgm:cxn modelId="{61690694-3CED-40F3-BE99-5E9032186884}" type="presParOf" srcId="{57BAE16E-CEE9-406A-85FC-097AD543C652}" destId="{7D5FA143-BDFB-4622-9FCA-9D7D61804C42}" srcOrd="1" destOrd="0" presId="urn:microsoft.com/office/officeart/2005/8/layout/orgChart1"/>
    <dgm:cxn modelId="{76F96A74-032B-425F-835C-23AD95004194}" type="presParOf" srcId="{8D91C973-0141-4E60-B690-1DF5DA90714E}" destId="{559FEE17-E8DD-436B-B31A-529223051C0B}" srcOrd="1" destOrd="0" presId="urn:microsoft.com/office/officeart/2005/8/layout/orgChart1"/>
    <dgm:cxn modelId="{F58587D9-43BC-46B1-AB35-48FFB800ABFF}" type="presParOf" srcId="{559FEE17-E8DD-436B-B31A-529223051C0B}" destId="{5A29A6A6-3709-4387-9E6C-F606B86A8D0A}" srcOrd="0" destOrd="0" presId="urn:microsoft.com/office/officeart/2005/8/layout/orgChart1"/>
    <dgm:cxn modelId="{95BC163D-DB6D-4C94-939B-562707C6DD98}" type="presParOf" srcId="{559FEE17-E8DD-436B-B31A-529223051C0B}" destId="{1906A322-D96C-4119-A1E3-8FFF2DA577CD}" srcOrd="1" destOrd="0" presId="urn:microsoft.com/office/officeart/2005/8/layout/orgChart1"/>
    <dgm:cxn modelId="{CF4EDFBE-68E2-4DC5-B772-16ED017CB41E}" type="presParOf" srcId="{1906A322-D96C-4119-A1E3-8FFF2DA577CD}" destId="{5093B69B-45D1-4E37-A389-FB4BF51D5FCB}" srcOrd="0" destOrd="0" presId="urn:microsoft.com/office/officeart/2005/8/layout/orgChart1"/>
    <dgm:cxn modelId="{4E8C3D8F-57EA-4F69-9154-284E3958FC16}" type="presParOf" srcId="{5093B69B-45D1-4E37-A389-FB4BF51D5FCB}" destId="{29446ABC-9D4B-4519-BD5E-CEEFC7CCEB94}" srcOrd="0" destOrd="0" presId="urn:microsoft.com/office/officeart/2005/8/layout/orgChart1"/>
    <dgm:cxn modelId="{923CCBB2-C464-4F6F-A2CD-FA86B73F7739}" type="presParOf" srcId="{5093B69B-45D1-4E37-A389-FB4BF51D5FCB}" destId="{0F350378-67BF-4984-AA4B-1408851BC6A2}" srcOrd="1" destOrd="0" presId="urn:microsoft.com/office/officeart/2005/8/layout/orgChart1"/>
    <dgm:cxn modelId="{82DBB20E-3D61-4BD0-8CFE-18B200D8DE7A}" type="presParOf" srcId="{1906A322-D96C-4119-A1E3-8FFF2DA577CD}" destId="{D6BA697B-6901-4403-BB83-E0CB15BBF783}" srcOrd="1" destOrd="0" presId="urn:microsoft.com/office/officeart/2005/8/layout/orgChart1"/>
    <dgm:cxn modelId="{A90A4890-9216-46FA-995E-5CF60117A23F}" type="presParOf" srcId="{1906A322-D96C-4119-A1E3-8FFF2DA577CD}" destId="{D902C0CB-D162-48B4-BAE7-01F603DF8ED7}" srcOrd="2" destOrd="0" presId="urn:microsoft.com/office/officeart/2005/8/layout/orgChart1"/>
    <dgm:cxn modelId="{583F9B8C-3937-4786-AA11-A6CF1413DA6D}" type="presParOf" srcId="{559FEE17-E8DD-436B-B31A-529223051C0B}" destId="{E42D6273-6DA7-41CD-99C2-0EE94AF59947}" srcOrd="2" destOrd="0" presId="urn:microsoft.com/office/officeart/2005/8/layout/orgChart1"/>
    <dgm:cxn modelId="{556AA351-586A-46C4-B968-952A230C4455}" type="presParOf" srcId="{559FEE17-E8DD-436B-B31A-529223051C0B}" destId="{CFD320D6-5580-4D2C-BA33-2F051246B703}" srcOrd="3" destOrd="0" presId="urn:microsoft.com/office/officeart/2005/8/layout/orgChart1"/>
    <dgm:cxn modelId="{4D08C60C-A8F2-4C32-BFD3-711F141D0ED6}" type="presParOf" srcId="{CFD320D6-5580-4D2C-BA33-2F051246B703}" destId="{FFE86835-DC18-4472-A3F3-604C51E9BF9B}" srcOrd="0" destOrd="0" presId="urn:microsoft.com/office/officeart/2005/8/layout/orgChart1"/>
    <dgm:cxn modelId="{2B0AC70F-8FD9-4E5D-98A8-4E8E78C77B08}" type="presParOf" srcId="{FFE86835-DC18-4472-A3F3-604C51E9BF9B}" destId="{AF789661-C291-44AC-8486-59951B4ADACE}" srcOrd="0" destOrd="0" presId="urn:microsoft.com/office/officeart/2005/8/layout/orgChart1"/>
    <dgm:cxn modelId="{F8B9DA2D-BEF2-4396-BC05-EBA6B33BDB91}" type="presParOf" srcId="{FFE86835-DC18-4472-A3F3-604C51E9BF9B}" destId="{AE251564-D6A6-4308-B5A6-23642C4E6566}" srcOrd="1" destOrd="0" presId="urn:microsoft.com/office/officeart/2005/8/layout/orgChart1"/>
    <dgm:cxn modelId="{7FE74D8B-58CE-41C0-8F86-B48ECE562B2A}" type="presParOf" srcId="{CFD320D6-5580-4D2C-BA33-2F051246B703}" destId="{56C67137-CE1C-40C8-BE25-7A6BCB3ADC9B}" srcOrd="1" destOrd="0" presId="urn:microsoft.com/office/officeart/2005/8/layout/orgChart1"/>
    <dgm:cxn modelId="{97354D77-2D03-4B2B-9B40-EA3CC2301ED8}" type="presParOf" srcId="{CFD320D6-5580-4D2C-BA33-2F051246B703}" destId="{81803AC7-7226-4479-8ADE-F3754260EE20}" srcOrd="2" destOrd="0" presId="urn:microsoft.com/office/officeart/2005/8/layout/orgChart1"/>
    <dgm:cxn modelId="{B3ABE2B2-69D0-497E-8F40-A8BFA555AED6}" type="presParOf" srcId="{559FEE17-E8DD-436B-B31A-529223051C0B}" destId="{3B09E7F3-2DBE-4BA2-9FF2-7BA4FF504AFB}" srcOrd="4" destOrd="0" presId="urn:microsoft.com/office/officeart/2005/8/layout/orgChart1"/>
    <dgm:cxn modelId="{56E2356A-8350-4879-B328-AC2EEAB69FA2}" type="presParOf" srcId="{559FEE17-E8DD-436B-B31A-529223051C0B}" destId="{85E7401C-316F-4790-A1C6-54E82BD4524E}" srcOrd="5" destOrd="0" presId="urn:microsoft.com/office/officeart/2005/8/layout/orgChart1"/>
    <dgm:cxn modelId="{2FCFB2E4-ECDE-45AD-94FC-46AB5F27C6F9}" type="presParOf" srcId="{85E7401C-316F-4790-A1C6-54E82BD4524E}" destId="{2FA1DEA6-D77B-4CE2-A891-F932A7B78F09}" srcOrd="0" destOrd="0" presId="urn:microsoft.com/office/officeart/2005/8/layout/orgChart1"/>
    <dgm:cxn modelId="{A3576B4F-AC67-42DC-98C8-494BEC50D36A}" type="presParOf" srcId="{2FA1DEA6-D77B-4CE2-A891-F932A7B78F09}" destId="{3214FA2C-739A-4423-93BD-EB1515D23259}" srcOrd="0" destOrd="0" presId="urn:microsoft.com/office/officeart/2005/8/layout/orgChart1"/>
    <dgm:cxn modelId="{89F7CD38-BF35-4B7F-A0B4-AF36FC90FC8E}" type="presParOf" srcId="{2FA1DEA6-D77B-4CE2-A891-F932A7B78F09}" destId="{49C6A537-CC93-4FEE-8E1B-A8F430AC69A8}" srcOrd="1" destOrd="0" presId="urn:microsoft.com/office/officeart/2005/8/layout/orgChart1"/>
    <dgm:cxn modelId="{C58ED2F1-0B2E-41BB-845A-56691E6F0813}" type="presParOf" srcId="{85E7401C-316F-4790-A1C6-54E82BD4524E}" destId="{E733833F-0C87-4C4E-A039-6FCFB1059CEB}" srcOrd="1" destOrd="0" presId="urn:microsoft.com/office/officeart/2005/8/layout/orgChart1"/>
    <dgm:cxn modelId="{1823F1DE-A298-47D0-ABCA-1A5933E21E84}" type="presParOf" srcId="{85E7401C-316F-4790-A1C6-54E82BD4524E}" destId="{9FA99EEA-9813-4970-A303-69388E30A700}" srcOrd="2" destOrd="0" presId="urn:microsoft.com/office/officeart/2005/8/layout/orgChart1"/>
    <dgm:cxn modelId="{8BCD582E-C6E5-4440-BC58-02AB8BF87A12}" type="presParOf" srcId="{559FEE17-E8DD-436B-B31A-529223051C0B}" destId="{7E5101B0-3733-4A69-BBE8-7B8AA613964C}" srcOrd="6" destOrd="0" presId="urn:microsoft.com/office/officeart/2005/8/layout/orgChart1"/>
    <dgm:cxn modelId="{54CA67B6-06A4-4C44-91A6-39DA09E5B326}" type="presParOf" srcId="{559FEE17-E8DD-436B-B31A-529223051C0B}" destId="{C7304F61-BA0B-4C90-B8C3-1A444E4C7508}" srcOrd="7" destOrd="0" presId="urn:microsoft.com/office/officeart/2005/8/layout/orgChart1"/>
    <dgm:cxn modelId="{795E0CD1-6E8A-4A88-A8A6-727ECC25B452}" type="presParOf" srcId="{C7304F61-BA0B-4C90-B8C3-1A444E4C7508}" destId="{6546A1E0-00AE-439C-B45E-01A761054DE5}" srcOrd="0" destOrd="0" presId="urn:microsoft.com/office/officeart/2005/8/layout/orgChart1"/>
    <dgm:cxn modelId="{BB12472D-4E9A-429D-8DCC-18E020D86219}" type="presParOf" srcId="{6546A1E0-00AE-439C-B45E-01A761054DE5}" destId="{D303BDB2-64BA-4799-947A-3B29D5D55955}" srcOrd="0" destOrd="0" presId="urn:microsoft.com/office/officeart/2005/8/layout/orgChart1"/>
    <dgm:cxn modelId="{40453FF3-B79C-49BD-B766-8DE4539923F8}" type="presParOf" srcId="{6546A1E0-00AE-439C-B45E-01A761054DE5}" destId="{EB70E594-5CB0-4AC3-B1FA-025D685BF305}" srcOrd="1" destOrd="0" presId="urn:microsoft.com/office/officeart/2005/8/layout/orgChart1"/>
    <dgm:cxn modelId="{407FC312-2482-4C93-B84D-7BB97D2DAFE2}" type="presParOf" srcId="{C7304F61-BA0B-4C90-B8C3-1A444E4C7508}" destId="{36B970D5-8B69-42F0-980A-E749C4D0BE6D}" srcOrd="1" destOrd="0" presId="urn:microsoft.com/office/officeart/2005/8/layout/orgChart1"/>
    <dgm:cxn modelId="{41A76BDC-281A-4910-A361-B216D19405E5}" type="presParOf" srcId="{C7304F61-BA0B-4C90-B8C3-1A444E4C7508}" destId="{39A24F69-7CE9-4A63-8FF7-9382262FFD07}" srcOrd="2" destOrd="0" presId="urn:microsoft.com/office/officeart/2005/8/layout/orgChart1"/>
    <dgm:cxn modelId="{6F66C0E2-E529-4A8E-BA37-BE7F6A5E0957}" type="presParOf" srcId="{559FEE17-E8DD-436B-B31A-529223051C0B}" destId="{75364732-96E3-4D81-AE10-1534AB09FDAE}" srcOrd="8" destOrd="0" presId="urn:microsoft.com/office/officeart/2005/8/layout/orgChart1"/>
    <dgm:cxn modelId="{20BF1296-B135-41E8-A38E-34D663685B32}" type="presParOf" srcId="{559FEE17-E8DD-436B-B31A-529223051C0B}" destId="{0F7FE935-686C-45EF-9C63-5D9A26EF1E27}" srcOrd="9" destOrd="0" presId="urn:microsoft.com/office/officeart/2005/8/layout/orgChart1"/>
    <dgm:cxn modelId="{9706E9BE-C242-4E8A-96D2-A2EBA09D8154}" type="presParOf" srcId="{0F7FE935-686C-45EF-9C63-5D9A26EF1E27}" destId="{940B0A03-1A78-4648-93A2-00AA9328EF45}" srcOrd="0" destOrd="0" presId="urn:microsoft.com/office/officeart/2005/8/layout/orgChart1"/>
    <dgm:cxn modelId="{A2746312-0602-4582-AC87-3B1B93B1D17C}" type="presParOf" srcId="{940B0A03-1A78-4648-93A2-00AA9328EF45}" destId="{6732A8CB-FBB5-4D21-8755-C5A4FA14F967}" srcOrd="0" destOrd="0" presId="urn:microsoft.com/office/officeart/2005/8/layout/orgChart1"/>
    <dgm:cxn modelId="{2C35ED8D-5D0F-4CA8-BC4C-0636A408C4E6}" type="presParOf" srcId="{940B0A03-1A78-4648-93A2-00AA9328EF45}" destId="{96EAF146-BA36-4152-B495-33F062262A8F}" srcOrd="1" destOrd="0" presId="urn:microsoft.com/office/officeart/2005/8/layout/orgChart1"/>
    <dgm:cxn modelId="{6A5E0D8D-5459-4919-AEED-D4FD14C71B1D}" type="presParOf" srcId="{0F7FE935-686C-45EF-9C63-5D9A26EF1E27}" destId="{889F9051-9DF3-42FF-89F8-F7348021BFDE}" srcOrd="1" destOrd="0" presId="urn:microsoft.com/office/officeart/2005/8/layout/orgChart1"/>
    <dgm:cxn modelId="{403D35CD-33A9-48F6-96F8-0CD59951C6F6}" type="presParOf" srcId="{0F7FE935-686C-45EF-9C63-5D9A26EF1E27}" destId="{2FA7A9AF-E937-433E-B86D-BEE4F83A3666}" srcOrd="2" destOrd="0" presId="urn:microsoft.com/office/officeart/2005/8/layout/orgChart1"/>
    <dgm:cxn modelId="{127ABEB5-075D-49F6-A679-916D25037660}" type="presParOf" srcId="{559FEE17-E8DD-436B-B31A-529223051C0B}" destId="{253EC18A-9D4E-4519-ABEE-981BBEA50D3B}" srcOrd="10" destOrd="0" presId="urn:microsoft.com/office/officeart/2005/8/layout/orgChart1"/>
    <dgm:cxn modelId="{03C48C4C-0885-4E62-9A37-6ADCA97AD1EC}" type="presParOf" srcId="{559FEE17-E8DD-436B-B31A-529223051C0B}" destId="{45BE5910-F88D-4A77-A61D-7FB8A6F20C40}" srcOrd="11" destOrd="0" presId="urn:microsoft.com/office/officeart/2005/8/layout/orgChart1"/>
    <dgm:cxn modelId="{E7095607-6269-430C-B6BD-713C3815C30F}" type="presParOf" srcId="{45BE5910-F88D-4A77-A61D-7FB8A6F20C40}" destId="{27D69EAA-D607-4861-A1B7-BFB8F1E162CB}" srcOrd="0" destOrd="0" presId="urn:microsoft.com/office/officeart/2005/8/layout/orgChart1"/>
    <dgm:cxn modelId="{1ABD8DC4-CC58-4529-A0FA-4F00EA986E4A}" type="presParOf" srcId="{27D69EAA-D607-4861-A1B7-BFB8F1E162CB}" destId="{3B353B2A-59F6-48CA-AF97-04133182812C}" srcOrd="0" destOrd="0" presId="urn:microsoft.com/office/officeart/2005/8/layout/orgChart1"/>
    <dgm:cxn modelId="{228CD6C9-C808-4776-B8CA-2E3A72194CCC}" type="presParOf" srcId="{27D69EAA-D607-4861-A1B7-BFB8F1E162CB}" destId="{7A1572A0-ACA4-42A7-A940-7B938A007158}" srcOrd="1" destOrd="0" presId="urn:microsoft.com/office/officeart/2005/8/layout/orgChart1"/>
    <dgm:cxn modelId="{E5173699-EE32-4630-8D5C-D1B5AA4DE9E7}" type="presParOf" srcId="{45BE5910-F88D-4A77-A61D-7FB8A6F20C40}" destId="{A3C97C0D-AB16-4BB5-9E53-8B217FC9C0FF}" srcOrd="1" destOrd="0" presId="urn:microsoft.com/office/officeart/2005/8/layout/orgChart1"/>
    <dgm:cxn modelId="{C11F5104-0E77-44B7-BB07-B19009A5A6F2}" type="presParOf" srcId="{45BE5910-F88D-4A77-A61D-7FB8A6F20C40}" destId="{81726C66-AB68-4CC4-8C7F-2598A90ED33E}" srcOrd="2" destOrd="0" presId="urn:microsoft.com/office/officeart/2005/8/layout/orgChart1"/>
    <dgm:cxn modelId="{0FB2F520-CBA7-432A-8092-4C1F3502D9ED}" type="presParOf" srcId="{559FEE17-E8DD-436B-B31A-529223051C0B}" destId="{59B9C428-5275-4333-874A-933B0B229D7C}" srcOrd="12" destOrd="0" presId="urn:microsoft.com/office/officeart/2005/8/layout/orgChart1"/>
    <dgm:cxn modelId="{F7F0B79E-8C03-451C-9049-7D4E55366119}" type="presParOf" srcId="{559FEE17-E8DD-436B-B31A-529223051C0B}" destId="{F03C03CC-8649-496A-9825-5D7823B6996D}" srcOrd="13" destOrd="0" presId="urn:microsoft.com/office/officeart/2005/8/layout/orgChart1"/>
    <dgm:cxn modelId="{72FB68B8-B072-4348-BA0E-583A36A610CB}" type="presParOf" srcId="{F03C03CC-8649-496A-9825-5D7823B6996D}" destId="{DCFEE017-FAB7-45E9-9195-424F2332C8D2}" srcOrd="0" destOrd="0" presId="urn:microsoft.com/office/officeart/2005/8/layout/orgChart1"/>
    <dgm:cxn modelId="{F7E8B1C9-76F9-4B19-BF6A-38531EC0DA62}" type="presParOf" srcId="{DCFEE017-FAB7-45E9-9195-424F2332C8D2}" destId="{330D215D-FD8A-44BF-883F-413FBEEC3ABD}" srcOrd="0" destOrd="0" presId="urn:microsoft.com/office/officeart/2005/8/layout/orgChart1"/>
    <dgm:cxn modelId="{23381A92-BA15-4D3F-A21B-BC1CA20AB6EF}" type="presParOf" srcId="{DCFEE017-FAB7-45E9-9195-424F2332C8D2}" destId="{DADBF280-D20F-4236-A8D3-1ED0A28BC9A9}" srcOrd="1" destOrd="0" presId="urn:microsoft.com/office/officeart/2005/8/layout/orgChart1"/>
    <dgm:cxn modelId="{490823A1-05D7-4602-812E-0805DB7E42AC}" type="presParOf" srcId="{F03C03CC-8649-496A-9825-5D7823B6996D}" destId="{33681C1E-E12E-43E6-90CA-2490288A201C}" srcOrd="1" destOrd="0" presId="urn:microsoft.com/office/officeart/2005/8/layout/orgChart1"/>
    <dgm:cxn modelId="{F5AB4AFC-70AE-448B-AEF4-FED306B9D134}" type="presParOf" srcId="{F03C03CC-8649-496A-9825-5D7823B6996D}" destId="{5F32785E-5869-4EE8-BC71-39816CBE535A}" srcOrd="2" destOrd="0" presId="urn:microsoft.com/office/officeart/2005/8/layout/orgChart1"/>
    <dgm:cxn modelId="{5417126F-6FC1-495D-87AD-EE2E2234F240}" type="presParOf" srcId="{559FEE17-E8DD-436B-B31A-529223051C0B}" destId="{A5F03EF0-C6A5-4B78-9453-F6238DB62378}" srcOrd="14" destOrd="0" presId="urn:microsoft.com/office/officeart/2005/8/layout/orgChart1"/>
    <dgm:cxn modelId="{C1689ABD-8F53-4C70-B866-D21038908754}" type="presParOf" srcId="{559FEE17-E8DD-436B-B31A-529223051C0B}" destId="{D174AB91-DDBD-47E1-941E-F3D7D22E49E5}" srcOrd="15" destOrd="0" presId="urn:microsoft.com/office/officeart/2005/8/layout/orgChart1"/>
    <dgm:cxn modelId="{DA534CC1-2B67-4427-836C-CA9EB7C4B565}" type="presParOf" srcId="{D174AB91-DDBD-47E1-941E-F3D7D22E49E5}" destId="{30D5943B-9AE7-456E-A893-CBB15B3244C4}" srcOrd="0" destOrd="0" presId="urn:microsoft.com/office/officeart/2005/8/layout/orgChart1"/>
    <dgm:cxn modelId="{54E55B9A-94D8-4D21-A400-2096F20BACF9}" type="presParOf" srcId="{30D5943B-9AE7-456E-A893-CBB15B3244C4}" destId="{E994D5DD-A02F-403E-957C-E047578413AF}" srcOrd="0" destOrd="0" presId="urn:microsoft.com/office/officeart/2005/8/layout/orgChart1"/>
    <dgm:cxn modelId="{A5558B5F-F856-482D-B260-E8ADFDCE9030}" type="presParOf" srcId="{30D5943B-9AE7-456E-A893-CBB15B3244C4}" destId="{6FF08B7D-7284-42F3-B575-EBE031701C02}" srcOrd="1" destOrd="0" presId="urn:microsoft.com/office/officeart/2005/8/layout/orgChart1"/>
    <dgm:cxn modelId="{408865AE-D52C-4DF1-ADF6-BA7F485EB4AD}" type="presParOf" srcId="{D174AB91-DDBD-47E1-941E-F3D7D22E49E5}" destId="{2FD2E0AC-D7E8-4B5A-82F9-AB559950CB63}" srcOrd="1" destOrd="0" presId="urn:microsoft.com/office/officeart/2005/8/layout/orgChart1"/>
    <dgm:cxn modelId="{62C926F8-E2AF-404F-A67D-EA4CF51E5531}" type="presParOf" srcId="{D174AB91-DDBD-47E1-941E-F3D7D22E49E5}" destId="{99209DCC-28D7-4EF4-B54A-3F1C709C98FD}" srcOrd="2" destOrd="0" presId="urn:microsoft.com/office/officeart/2005/8/layout/orgChart1"/>
    <dgm:cxn modelId="{40B89134-6B20-48EB-A17C-0D0DD9A2EF3B}" type="presParOf" srcId="{8D91C973-0141-4E60-B690-1DF5DA90714E}" destId="{167B7F06-67B6-41F3-A4F9-9F5154FCB9A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18F0B-FBED-4D00-92F8-4373C03227C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4595CD0E-A058-4D58-A71D-BD5ADEE70925}">
      <dgm:prSet phldrT="[Text]" custT="1"/>
      <dgm:spPr/>
      <dgm:t>
        <a:bodyPr/>
        <a:lstStyle/>
        <a:p>
          <a:r>
            <a:rPr lang="en-US" sz="1400" dirty="0" smtClean="0">
              <a:latin typeface="Times New Roman" panose="02020603050405020304" pitchFamily="18" charset="0"/>
              <a:cs typeface="Times New Roman" panose="02020603050405020304" pitchFamily="18" charset="0"/>
            </a:rPr>
            <a:t>Compensation on account of termination of employment</a:t>
          </a:r>
          <a:endParaRPr lang="en-US" sz="1400" dirty="0">
            <a:latin typeface="Times New Roman" panose="02020603050405020304" pitchFamily="18" charset="0"/>
            <a:cs typeface="Times New Roman" panose="02020603050405020304" pitchFamily="18" charset="0"/>
          </a:endParaRPr>
        </a:p>
      </dgm:t>
    </dgm:pt>
    <dgm:pt modelId="{A59C8A07-6B17-49D5-B8CD-064D08F35BEF}" type="parTrans" cxnId="{711E9137-738B-4AA3-A260-F58E3D5E9CF8}">
      <dgm:prSet/>
      <dgm:spPr/>
      <dgm:t>
        <a:bodyPr/>
        <a:lstStyle/>
        <a:p>
          <a:endParaRPr lang="en-US"/>
        </a:p>
      </dgm:t>
    </dgm:pt>
    <dgm:pt modelId="{C3C8F904-6810-49C6-9704-525E2E071DB4}" type="sibTrans" cxnId="{711E9137-738B-4AA3-A260-F58E3D5E9CF8}">
      <dgm:prSet/>
      <dgm:spPr/>
      <dgm:t>
        <a:bodyPr/>
        <a:lstStyle/>
        <a:p>
          <a:endParaRPr lang="en-US"/>
        </a:p>
      </dgm:t>
    </dgm:pt>
    <dgm:pt modelId="{E9BD03ED-6EF1-4FFD-9AF9-73D35ADDFA4A}">
      <dgm:prSet phldrT="[Text]" custT="1"/>
      <dgm:spPr/>
      <dgm:t>
        <a:bodyPr/>
        <a:lstStyle/>
        <a:p>
          <a:r>
            <a:rPr lang="en-US" sz="1400" dirty="0" smtClean="0">
              <a:latin typeface="Times New Roman" panose="02020603050405020304" pitchFamily="18" charset="0"/>
              <a:cs typeface="Times New Roman" panose="02020603050405020304" pitchFamily="18" charset="0"/>
            </a:rPr>
            <a:t>Compensation on account of modifications of terms and conditions of employment</a:t>
          </a:r>
          <a:endParaRPr lang="en-US" sz="1400" dirty="0">
            <a:latin typeface="Times New Roman" panose="02020603050405020304" pitchFamily="18" charset="0"/>
            <a:cs typeface="Times New Roman" panose="02020603050405020304" pitchFamily="18" charset="0"/>
          </a:endParaRPr>
        </a:p>
      </dgm:t>
    </dgm:pt>
    <dgm:pt modelId="{69FB5FA0-A74D-4019-83DD-A4B0F86D06D9}" type="parTrans" cxnId="{4B1CE43C-BCE5-4F1A-AD31-4473A6E73A13}">
      <dgm:prSet/>
      <dgm:spPr/>
      <dgm:t>
        <a:bodyPr/>
        <a:lstStyle/>
        <a:p>
          <a:endParaRPr lang="en-US"/>
        </a:p>
      </dgm:t>
    </dgm:pt>
    <dgm:pt modelId="{C795072F-D64D-4523-B024-2774214A14CD}" type="sibTrans" cxnId="{4B1CE43C-BCE5-4F1A-AD31-4473A6E73A13}">
      <dgm:prSet/>
      <dgm:spPr/>
      <dgm:t>
        <a:bodyPr/>
        <a:lstStyle/>
        <a:p>
          <a:endParaRPr lang="en-US"/>
        </a:p>
      </dgm:t>
    </dgm:pt>
    <dgm:pt modelId="{734905A6-8B12-4E6D-A314-019AEABD78E5}">
      <dgm:prSet phldrT="[Text]" custT="1"/>
      <dgm:spPr/>
      <dgm:t>
        <a:bodyPr/>
        <a:lstStyle/>
        <a:p>
          <a:r>
            <a:rPr lang="en-US" sz="1400" dirty="0" smtClean="0">
              <a:latin typeface="Times New Roman" panose="02020603050405020304" pitchFamily="18" charset="0"/>
              <a:cs typeface="Times New Roman" panose="02020603050405020304" pitchFamily="18" charset="0"/>
            </a:rPr>
            <a:t>Payment from PF / other funds</a:t>
          </a:r>
          <a:endParaRPr lang="en-US" sz="1400" dirty="0">
            <a:latin typeface="Times New Roman" panose="02020603050405020304" pitchFamily="18" charset="0"/>
            <a:cs typeface="Times New Roman" panose="02020603050405020304" pitchFamily="18" charset="0"/>
          </a:endParaRPr>
        </a:p>
      </dgm:t>
    </dgm:pt>
    <dgm:pt modelId="{893973F2-16AC-4DDF-B424-1E4C3F4DD86D}" type="parTrans" cxnId="{BF4C9E9B-5942-4381-9E7C-A4623A5DA8F2}">
      <dgm:prSet/>
      <dgm:spPr/>
      <dgm:t>
        <a:bodyPr/>
        <a:lstStyle/>
        <a:p>
          <a:endParaRPr lang="en-US"/>
        </a:p>
      </dgm:t>
    </dgm:pt>
    <dgm:pt modelId="{482D3EFE-6E6B-41B2-9A8D-66927DFF15E6}" type="sibTrans" cxnId="{BF4C9E9B-5942-4381-9E7C-A4623A5DA8F2}">
      <dgm:prSet/>
      <dgm:spPr/>
      <dgm:t>
        <a:bodyPr/>
        <a:lstStyle/>
        <a:p>
          <a:endParaRPr lang="en-US"/>
        </a:p>
      </dgm:t>
    </dgm:pt>
    <dgm:pt modelId="{E94CAB4D-C40A-418C-B9D2-209510DE1CF7}">
      <dgm:prSet phldrT="[Text]" custT="1"/>
      <dgm:spPr/>
      <dgm:t>
        <a:bodyPr/>
        <a:lstStyle/>
        <a:p>
          <a:r>
            <a:rPr lang="en-US" sz="1400" dirty="0" err="1" smtClean="0">
              <a:latin typeface="Times New Roman" panose="02020603050405020304" pitchFamily="18" charset="0"/>
              <a:cs typeface="Times New Roman" panose="02020603050405020304" pitchFamily="18" charset="0"/>
            </a:rPr>
            <a:t>Keyman</a:t>
          </a:r>
          <a:r>
            <a:rPr lang="en-US" sz="1400" dirty="0" smtClean="0">
              <a:latin typeface="Times New Roman" panose="02020603050405020304" pitchFamily="18" charset="0"/>
              <a:cs typeface="Times New Roman" panose="02020603050405020304" pitchFamily="18" charset="0"/>
            </a:rPr>
            <a:t> insurance policy</a:t>
          </a:r>
          <a:endParaRPr lang="en-US" sz="1400" dirty="0">
            <a:latin typeface="Times New Roman" panose="02020603050405020304" pitchFamily="18" charset="0"/>
            <a:cs typeface="Times New Roman" panose="02020603050405020304" pitchFamily="18" charset="0"/>
          </a:endParaRPr>
        </a:p>
      </dgm:t>
    </dgm:pt>
    <dgm:pt modelId="{11A1BB2D-4A5B-43C5-B312-62B3468157F6}" type="parTrans" cxnId="{8943A652-DD74-456C-9552-B329287B9085}">
      <dgm:prSet/>
      <dgm:spPr/>
      <dgm:t>
        <a:bodyPr/>
        <a:lstStyle/>
        <a:p>
          <a:endParaRPr lang="en-US"/>
        </a:p>
      </dgm:t>
    </dgm:pt>
    <dgm:pt modelId="{FDE76B48-8B15-4FFB-B996-719A66B14E55}" type="sibTrans" cxnId="{8943A652-DD74-456C-9552-B329287B9085}">
      <dgm:prSet/>
      <dgm:spPr/>
      <dgm:t>
        <a:bodyPr/>
        <a:lstStyle/>
        <a:p>
          <a:endParaRPr lang="en-US"/>
        </a:p>
      </dgm:t>
    </dgm:pt>
    <dgm:pt modelId="{68B8D14B-81A6-497A-86AE-3517C4E5A52D}">
      <dgm:prSet phldrT="[Text]" custT="1"/>
      <dgm:spPr/>
      <dgm:t>
        <a:bodyPr/>
        <a:lstStyle/>
        <a:p>
          <a:r>
            <a:rPr lang="en-US" sz="1400" dirty="0" smtClean="0">
              <a:latin typeface="Times New Roman" panose="02020603050405020304" pitchFamily="18" charset="0"/>
              <a:cs typeface="Times New Roman" panose="02020603050405020304" pitchFamily="18" charset="0"/>
            </a:rPr>
            <a:t>Payment received before joining / after cessation of employment</a:t>
          </a:r>
          <a:endParaRPr lang="en-US" sz="1400" dirty="0">
            <a:latin typeface="Times New Roman" panose="02020603050405020304" pitchFamily="18" charset="0"/>
            <a:cs typeface="Times New Roman" panose="02020603050405020304" pitchFamily="18" charset="0"/>
          </a:endParaRPr>
        </a:p>
      </dgm:t>
    </dgm:pt>
    <dgm:pt modelId="{212B6791-D786-466D-B5AB-C9D50F409829}" type="parTrans" cxnId="{8659AEA6-BC52-4A48-A2E4-4E8827E354F1}">
      <dgm:prSet/>
      <dgm:spPr/>
      <dgm:t>
        <a:bodyPr/>
        <a:lstStyle/>
        <a:p>
          <a:endParaRPr lang="en-US"/>
        </a:p>
      </dgm:t>
    </dgm:pt>
    <dgm:pt modelId="{576F68A8-5312-4E6B-A962-83B608B5BA13}" type="sibTrans" cxnId="{8659AEA6-BC52-4A48-A2E4-4E8827E354F1}">
      <dgm:prSet/>
      <dgm:spPr/>
      <dgm:t>
        <a:bodyPr/>
        <a:lstStyle/>
        <a:p>
          <a:endParaRPr lang="en-US"/>
        </a:p>
      </dgm:t>
    </dgm:pt>
    <dgm:pt modelId="{6B66A5D9-94DA-4308-8B0C-D0787B3DD52B}" type="pres">
      <dgm:prSet presAssocID="{AB318F0B-FBED-4D00-92F8-4373C03227CB}" presName="linear" presStyleCnt="0">
        <dgm:presLayoutVars>
          <dgm:dir/>
          <dgm:animLvl val="lvl"/>
          <dgm:resizeHandles val="exact"/>
        </dgm:presLayoutVars>
      </dgm:prSet>
      <dgm:spPr/>
      <dgm:t>
        <a:bodyPr/>
        <a:lstStyle/>
        <a:p>
          <a:endParaRPr lang="en-US"/>
        </a:p>
      </dgm:t>
    </dgm:pt>
    <dgm:pt modelId="{909ACE94-6EC4-4BE5-9EE0-EB382E4FAC2A}" type="pres">
      <dgm:prSet presAssocID="{4595CD0E-A058-4D58-A71D-BD5ADEE70925}" presName="parentLin" presStyleCnt="0"/>
      <dgm:spPr/>
    </dgm:pt>
    <dgm:pt modelId="{94228372-B69F-4432-893D-05D3C5CDA04F}" type="pres">
      <dgm:prSet presAssocID="{4595CD0E-A058-4D58-A71D-BD5ADEE70925}" presName="parentLeftMargin" presStyleLbl="node1" presStyleIdx="0" presStyleCnt="5"/>
      <dgm:spPr/>
      <dgm:t>
        <a:bodyPr/>
        <a:lstStyle/>
        <a:p>
          <a:endParaRPr lang="en-US"/>
        </a:p>
      </dgm:t>
    </dgm:pt>
    <dgm:pt modelId="{56D7C0E8-4030-4844-8DD2-C64A77930C68}" type="pres">
      <dgm:prSet presAssocID="{4595CD0E-A058-4D58-A71D-BD5ADEE70925}" presName="parentText" presStyleLbl="node1" presStyleIdx="0" presStyleCnt="5">
        <dgm:presLayoutVars>
          <dgm:chMax val="0"/>
          <dgm:bulletEnabled val="1"/>
        </dgm:presLayoutVars>
      </dgm:prSet>
      <dgm:spPr/>
      <dgm:t>
        <a:bodyPr/>
        <a:lstStyle/>
        <a:p>
          <a:endParaRPr lang="en-US"/>
        </a:p>
      </dgm:t>
    </dgm:pt>
    <dgm:pt modelId="{F861987A-424B-4AFB-81CD-BDE5D6119E9D}" type="pres">
      <dgm:prSet presAssocID="{4595CD0E-A058-4D58-A71D-BD5ADEE70925}" presName="negativeSpace" presStyleCnt="0"/>
      <dgm:spPr/>
    </dgm:pt>
    <dgm:pt modelId="{8155D997-3CE1-41F2-86F8-757FB8DA2C91}" type="pres">
      <dgm:prSet presAssocID="{4595CD0E-A058-4D58-A71D-BD5ADEE70925}" presName="childText" presStyleLbl="conFgAcc1" presStyleIdx="0" presStyleCnt="5">
        <dgm:presLayoutVars>
          <dgm:bulletEnabled val="1"/>
        </dgm:presLayoutVars>
      </dgm:prSet>
      <dgm:spPr/>
    </dgm:pt>
    <dgm:pt modelId="{8076A887-71A0-4750-8E87-A4AFA9EFB6C9}" type="pres">
      <dgm:prSet presAssocID="{C3C8F904-6810-49C6-9704-525E2E071DB4}" presName="spaceBetweenRectangles" presStyleCnt="0"/>
      <dgm:spPr/>
    </dgm:pt>
    <dgm:pt modelId="{B9E9790B-7DBF-4BB3-A039-30B0FBFB6672}" type="pres">
      <dgm:prSet presAssocID="{E9BD03ED-6EF1-4FFD-9AF9-73D35ADDFA4A}" presName="parentLin" presStyleCnt="0"/>
      <dgm:spPr/>
    </dgm:pt>
    <dgm:pt modelId="{7B2E1C3B-97BE-4BB2-B3E9-CA3174E4F8F3}" type="pres">
      <dgm:prSet presAssocID="{E9BD03ED-6EF1-4FFD-9AF9-73D35ADDFA4A}" presName="parentLeftMargin" presStyleLbl="node1" presStyleIdx="0" presStyleCnt="5"/>
      <dgm:spPr/>
      <dgm:t>
        <a:bodyPr/>
        <a:lstStyle/>
        <a:p>
          <a:endParaRPr lang="en-US"/>
        </a:p>
      </dgm:t>
    </dgm:pt>
    <dgm:pt modelId="{D01B6C13-237D-42E1-89DF-FE19F8FBCB12}" type="pres">
      <dgm:prSet presAssocID="{E9BD03ED-6EF1-4FFD-9AF9-73D35ADDFA4A}" presName="parentText" presStyleLbl="node1" presStyleIdx="1" presStyleCnt="5">
        <dgm:presLayoutVars>
          <dgm:chMax val="0"/>
          <dgm:bulletEnabled val="1"/>
        </dgm:presLayoutVars>
      </dgm:prSet>
      <dgm:spPr/>
      <dgm:t>
        <a:bodyPr/>
        <a:lstStyle/>
        <a:p>
          <a:endParaRPr lang="en-US"/>
        </a:p>
      </dgm:t>
    </dgm:pt>
    <dgm:pt modelId="{5057BE94-AF0F-4CB6-9E74-179C2DD06A8C}" type="pres">
      <dgm:prSet presAssocID="{E9BD03ED-6EF1-4FFD-9AF9-73D35ADDFA4A}" presName="negativeSpace" presStyleCnt="0"/>
      <dgm:spPr/>
    </dgm:pt>
    <dgm:pt modelId="{4AD0FDA0-B675-405D-9B10-C6FC6EF81349}" type="pres">
      <dgm:prSet presAssocID="{E9BD03ED-6EF1-4FFD-9AF9-73D35ADDFA4A}" presName="childText" presStyleLbl="conFgAcc1" presStyleIdx="1" presStyleCnt="5">
        <dgm:presLayoutVars>
          <dgm:bulletEnabled val="1"/>
        </dgm:presLayoutVars>
      </dgm:prSet>
      <dgm:spPr/>
    </dgm:pt>
    <dgm:pt modelId="{4F8CD009-4067-491D-ACEA-E6DC4A257B2B}" type="pres">
      <dgm:prSet presAssocID="{C795072F-D64D-4523-B024-2774214A14CD}" presName="spaceBetweenRectangles" presStyleCnt="0"/>
      <dgm:spPr/>
    </dgm:pt>
    <dgm:pt modelId="{67D6D945-22B6-452E-B362-D7A52E016D85}" type="pres">
      <dgm:prSet presAssocID="{734905A6-8B12-4E6D-A314-019AEABD78E5}" presName="parentLin" presStyleCnt="0"/>
      <dgm:spPr/>
    </dgm:pt>
    <dgm:pt modelId="{E4C8F20D-1CC0-4023-9EBF-6C07EDA6CD47}" type="pres">
      <dgm:prSet presAssocID="{734905A6-8B12-4E6D-A314-019AEABD78E5}" presName="parentLeftMargin" presStyleLbl="node1" presStyleIdx="1" presStyleCnt="5"/>
      <dgm:spPr/>
      <dgm:t>
        <a:bodyPr/>
        <a:lstStyle/>
        <a:p>
          <a:endParaRPr lang="en-US"/>
        </a:p>
      </dgm:t>
    </dgm:pt>
    <dgm:pt modelId="{63BCE639-908B-478F-B531-74F27ABF421A}" type="pres">
      <dgm:prSet presAssocID="{734905A6-8B12-4E6D-A314-019AEABD78E5}" presName="parentText" presStyleLbl="node1" presStyleIdx="2" presStyleCnt="5">
        <dgm:presLayoutVars>
          <dgm:chMax val="0"/>
          <dgm:bulletEnabled val="1"/>
        </dgm:presLayoutVars>
      </dgm:prSet>
      <dgm:spPr/>
      <dgm:t>
        <a:bodyPr/>
        <a:lstStyle/>
        <a:p>
          <a:endParaRPr lang="en-US"/>
        </a:p>
      </dgm:t>
    </dgm:pt>
    <dgm:pt modelId="{EC4C5113-159F-4699-A40A-3E1FBAD87B10}" type="pres">
      <dgm:prSet presAssocID="{734905A6-8B12-4E6D-A314-019AEABD78E5}" presName="negativeSpace" presStyleCnt="0"/>
      <dgm:spPr/>
    </dgm:pt>
    <dgm:pt modelId="{52AC242B-1FFC-4DAF-974F-00F189790C62}" type="pres">
      <dgm:prSet presAssocID="{734905A6-8B12-4E6D-A314-019AEABD78E5}" presName="childText" presStyleLbl="conFgAcc1" presStyleIdx="2" presStyleCnt="5">
        <dgm:presLayoutVars>
          <dgm:bulletEnabled val="1"/>
        </dgm:presLayoutVars>
      </dgm:prSet>
      <dgm:spPr/>
    </dgm:pt>
    <dgm:pt modelId="{7173DEF4-FD8F-4C1E-8E09-C872B1287068}" type="pres">
      <dgm:prSet presAssocID="{482D3EFE-6E6B-41B2-9A8D-66927DFF15E6}" presName="spaceBetweenRectangles" presStyleCnt="0"/>
      <dgm:spPr/>
    </dgm:pt>
    <dgm:pt modelId="{105AC1F0-D7EB-47CB-872C-1A1B46E6AA9C}" type="pres">
      <dgm:prSet presAssocID="{E94CAB4D-C40A-418C-B9D2-209510DE1CF7}" presName="parentLin" presStyleCnt="0"/>
      <dgm:spPr/>
    </dgm:pt>
    <dgm:pt modelId="{04B0306E-291E-407B-B9C2-0B99E1862C7A}" type="pres">
      <dgm:prSet presAssocID="{E94CAB4D-C40A-418C-B9D2-209510DE1CF7}" presName="parentLeftMargin" presStyleLbl="node1" presStyleIdx="2" presStyleCnt="5"/>
      <dgm:spPr/>
      <dgm:t>
        <a:bodyPr/>
        <a:lstStyle/>
        <a:p>
          <a:endParaRPr lang="en-US"/>
        </a:p>
      </dgm:t>
    </dgm:pt>
    <dgm:pt modelId="{D362AA34-3781-4B55-8C0B-FDC55A5BA5C7}" type="pres">
      <dgm:prSet presAssocID="{E94CAB4D-C40A-418C-B9D2-209510DE1CF7}" presName="parentText" presStyleLbl="node1" presStyleIdx="3" presStyleCnt="5">
        <dgm:presLayoutVars>
          <dgm:chMax val="0"/>
          <dgm:bulletEnabled val="1"/>
        </dgm:presLayoutVars>
      </dgm:prSet>
      <dgm:spPr/>
      <dgm:t>
        <a:bodyPr/>
        <a:lstStyle/>
        <a:p>
          <a:endParaRPr lang="en-US"/>
        </a:p>
      </dgm:t>
    </dgm:pt>
    <dgm:pt modelId="{FE90CB3A-D0C1-465C-AB22-0B0CEB723387}" type="pres">
      <dgm:prSet presAssocID="{E94CAB4D-C40A-418C-B9D2-209510DE1CF7}" presName="negativeSpace" presStyleCnt="0"/>
      <dgm:spPr/>
    </dgm:pt>
    <dgm:pt modelId="{E4793CA6-910B-40F7-A9B4-DA6E059912C2}" type="pres">
      <dgm:prSet presAssocID="{E94CAB4D-C40A-418C-B9D2-209510DE1CF7}" presName="childText" presStyleLbl="conFgAcc1" presStyleIdx="3" presStyleCnt="5">
        <dgm:presLayoutVars>
          <dgm:bulletEnabled val="1"/>
        </dgm:presLayoutVars>
      </dgm:prSet>
      <dgm:spPr/>
    </dgm:pt>
    <dgm:pt modelId="{73D30ABD-1E40-447E-ABC6-F8ACF6CC130F}" type="pres">
      <dgm:prSet presAssocID="{FDE76B48-8B15-4FFB-B996-719A66B14E55}" presName="spaceBetweenRectangles" presStyleCnt="0"/>
      <dgm:spPr/>
    </dgm:pt>
    <dgm:pt modelId="{85441626-60B2-43D3-9CA4-A35F074720C3}" type="pres">
      <dgm:prSet presAssocID="{68B8D14B-81A6-497A-86AE-3517C4E5A52D}" presName="parentLin" presStyleCnt="0"/>
      <dgm:spPr/>
    </dgm:pt>
    <dgm:pt modelId="{77F3D7A6-12B9-4464-B5F2-F2CDEB644C3D}" type="pres">
      <dgm:prSet presAssocID="{68B8D14B-81A6-497A-86AE-3517C4E5A52D}" presName="parentLeftMargin" presStyleLbl="node1" presStyleIdx="3" presStyleCnt="5"/>
      <dgm:spPr/>
      <dgm:t>
        <a:bodyPr/>
        <a:lstStyle/>
        <a:p>
          <a:endParaRPr lang="en-US"/>
        </a:p>
      </dgm:t>
    </dgm:pt>
    <dgm:pt modelId="{0B1DC6B0-9EF4-4664-BFF8-BDDD7705A254}" type="pres">
      <dgm:prSet presAssocID="{68B8D14B-81A6-497A-86AE-3517C4E5A52D}" presName="parentText" presStyleLbl="node1" presStyleIdx="4" presStyleCnt="5">
        <dgm:presLayoutVars>
          <dgm:chMax val="0"/>
          <dgm:bulletEnabled val="1"/>
        </dgm:presLayoutVars>
      </dgm:prSet>
      <dgm:spPr/>
      <dgm:t>
        <a:bodyPr/>
        <a:lstStyle/>
        <a:p>
          <a:endParaRPr lang="en-US"/>
        </a:p>
      </dgm:t>
    </dgm:pt>
    <dgm:pt modelId="{EEF4F371-0162-4640-BB95-6813A4B02F51}" type="pres">
      <dgm:prSet presAssocID="{68B8D14B-81A6-497A-86AE-3517C4E5A52D}" presName="negativeSpace" presStyleCnt="0"/>
      <dgm:spPr/>
    </dgm:pt>
    <dgm:pt modelId="{91D1176D-D8A4-462B-89C6-2A4B163EE4A9}" type="pres">
      <dgm:prSet presAssocID="{68B8D14B-81A6-497A-86AE-3517C4E5A52D}" presName="childText" presStyleLbl="conFgAcc1" presStyleIdx="4" presStyleCnt="5">
        <dgm:presLayoutVars>
          <dgm:bulletEnabled val="1"/>
        </dgm:presLayoutVars>
      </dgm:prSet>
      <dgm:spPr/>
    </dgm:pt>
  </dgm:ptLst>
  <dgm:cxnLst>
    <dgm:cxn modelId="{31EB6808-E1F1-4DF1-87E9-ACDCB59AC50A}" type="presOf" srcId="{4595CD0E-A058-4D58-A71D-BD5ADEE70925}" destId="{94228372-B69F-4432-893D-05D3C5CDA04F}" srcOrd="0" destOrd="0" presId="urn:microsoft.com/office/officeart/2005/8/layout/list1"/>
    <dgm:cxn modelId="{BF4C9E9B-5942-4381-9E7C-A4623A5DA8F2}" srcId="{AB318F0B-FBED-4D00-92F8-4373C03227CB}" destId="{734905A6-8B12-4E6D-A314-019AEABD78E5}" srcOrd="2" destOrd="0" parTransId="{893973F2-16AC-4DDF-B424-1E4C3F4DD86D}" sibTransId="{482D3EFE-6E6B-41B2-9A8D-66927DFF15E6}"/>
    <dgm:cxn modelId="{B96DD211-DD4C-4305-AD40-4A4B992E574B}" type="presOf" srcId="{E9BD03ED-6EF1-4FFD-9AF9-73D35ADDFA4A}" destId="{7B2E1C3B-97BE-4BB2-B3E9-CA3174E4F8F3}" srcOrd="0" destOrd="0" presId="urn:microsoft.com/office/officeart/2005/8/layout/list1"/>
    <dgm:cxn modelId="{711E9137-738B-4AA3-A260-F58E3D5E9CF8}" srcId="{AB318F0B-FBED-4D00-92F8-4373C03227CB}" destId="{4595CD0E-A058-4D58-A71D-BD5ADEE70925}" srcOrd="0" destOrd="0" parTransId="{A59C8A07-6B17-49D5-B8CD-064D08F35BEF}" sibTransId="{C3C8F904-6810-49C6-9704-525E2E071DB4}"/>
    <dgm:cxn modelId="{A5203091-0ADC-4F23-A571-7BA61B1DC45C}" type="presOf" srcId="{E94CAB4D-C40A-418C-B9D2-209510DE1CF7}" destId="{04B0306E-291E-407B-B9C2-0B99E1862C7A}" srcOrd="0" destOrd="0" presId="urn:microsoft.com/office/officeart/2005/8/layout/list1"/>
    <dgm:cxn modelId="{4B1CE43C-BCE5-4F1A-AD31-4473A6E73A13}" srcId="{AB318F0B-FBED-4D00-92F8-4373C03227CB}" destId="{E9BD03ED-6EF1-4FFD-9AF9-73D35ADDFA4A}" srcOrd="1" destOrd="0" parTransId="{69FB5FA0-A74D-4019-83DD-A4B0F86D06D9}" sibTransId="{C795072F-D64D-4523-B024-2774214A14CD}"/>
    <dgm:cxn modelId="{8943A652-DD74-456C-9552-B329287B9085}" srcId="{AB318F0B-FBED-4D00-92F8-4373C03227CB}" destId="{E94CAB4D-C40A-418C-B9D2-209510DE1CF7}" srcOrd="3" destOrd="0" parTransId="{11A1BB2D-4A5B-43C5-B312-62B3468157F6}" sibTransId="{FDE76B48-8B15-4FFB-B996-719A66B14E55}"/>
    <dgm:cxn modelId="{62A8B4EB-10ED-4AF2-A1FA-C49CC05C2789}" type="presOf" srcId="{68B8D14B-81A6-497A-86AE-3517C4E5A52D}" destId="{77F3D7A6-12B9-4464-B5F2-F2CDEB644C3D}" srcOrd="0" destOrd="0" presId="urn:microsoft.com/office/officeart/2005/8/layout/list1"/>
    <dgm:cxn modelId="{421D1CB8-6B25-4820-B54D-2ECCDC544746}" type="presOf" srcId="{734905A6-8B12-4E6D-A314-019AEABD78E5}" destId="{E4C8F20D-1CC0-4023-9EBF-6C07EDA6CD47}" srcOrd="0" destOrd="0" presId="urn:microsoft.com/office/officeart/2005/8/layout/list1"/>
    <dgm:cxn modelId="{DBDF0E40-4AFF-47DC-8717-3A8DFD79629A}" type="presOf" srcId="{E94CAB4D-C40A-418C-B9D2-209510DE1CF7}" destId="{D362AA34-3781-4B55-8C0B-FDC55A5BA5C7}" srcOrd="1" destOrd="0" presId="urn:microsoft.com/office/officeart/2005/8/layout/list1"/>
    <dgm:cxn modelId="{83CAB951-B471-4BF3-BF1D-54025206C4BB}" type="presOf" srcId="{68B8D14B-81A6-497A-86AE-3517C4E5A52D}" destId="{0B1DC6B0-9EF4-4664-BFF8-BDDD7705A254}" srcOrd="1" destOrd="0" presId="urn:microsoft.com/office/officeart/2005/8/layout/list1"/>
    <dgm:cxn modelId="{07C4F066-CD70-482B-8B86-B4C0B8D56B16}" type="presOf" srcId="{E9BD03ED-6EF1-4FFD-9AF9-73D35ADDFA4A}" destId="{D01B6C13-237D-42E1-89DF-FE19F8FBCB12}" srcOrd="1" destOrd="0" presId="urn:microsoft.com/office/officeart/2005/8/layout/list1"/>
    <dgm:cxn modelId="{BE784F78-22D6-4EF8-974A-13ECFB5D325C}" type="presOf" srcId="{734905A6-8B12-4E6D-A314-019AEABD78E5}" destId="{63BCE639-908B-478F-B531-74F27ABF421A}" srcOrd="1" destOrd="0" presId="urn:microsoft.com/office/officeart/2005/8/layout/list1"/>
    <dgm:cxn modelId="{07563DBA-2348-44ED-AB09-ADA37BFA0915}" type="presOf" srcId="{4595CD0E-A058-4D58-A71D-BD5ADEE70925}" destId="{56D7C0E8-4030-4844-8DD2-C64A77930C68}" srcOrd="1" destOrd="0" presId="urn:microsoft.com/office/officeart/2005/8/layout/list1"/>
    <dgm:cxn modelId="{8659AEA6-BC52-4A48-A2E4-4E8827E354F1}" srcId="{AB318F0B-FBED-4D00-92F8-4373C03227CB}" destId="{68B8D14B-81A6-497A-86AE-3517C4E5A52D}" srcOrd="4" destOrd="0" parTransId="{212B6791-D786-466D-B5AB-C9D50F409829}" sibTransId="{576F68A8-5312-4E6B-A962-83B608B5BA13}"/>
    <dgm:cxn modelId="{A6DF71F7-C6BB-4ABB-A7AF-3C60BE3EB640}" type="presOf" srcId="{AB318F0B-FBED-4D00-92F8-4373C03227CB}" destId="{6B66A5D9-94DA-4308-8B0C-D0787B3DD52B}" srcOrd="0" destOrd="0" presId="urn:microsoft.com/office/officeart/2005/8/layout/list1"/>
    <dgm:cxn modelId="{7B3BDF43-F7AE-4125-ABF1-7479F6A25F5A}" type="presParOf" srcId="{6B66A5D9-94DA-4308-8B0C-D0787B3DD52B}" destId="{909ACE94-6EC4-4BE5-9EE0-EB382E4FAC2A}" srcOrd="0" destOrd="0" presId="urn:microsoft.com/office/officeart/2005/8/layout/list1"/>
    <dgm:cxn modelId="{F92264ED-D180-45A1-B81D-D2B4A8D9E192}" type="presParOf" srcId="{909ACE94-6EC4-4BE5-9EE0-EB382E4FAC2A}" destId="{94228372-B69F-4432-893D-05D3C5CDA04F}" srcOrd="0" destOrd="0" presId="urn:microsoft.com/office/officeart/2005/8/layout/list1"/>
    <dgm:cxn modelId="{4F6B587A-6D7D-4A76-89A1-3167C06644F2}" type="presParOf" srcId="{909ACE94-6EC4-4BE5-9EE0-EB382E4FAC2A}" destId="{56D7C0E8-4030-4844-8DD2-C64A77930C68}" srcOrd="1" destOrd="0" presId="urn:microsoft.com/office/officeart/2005/8/layout/list1"/>
    <dgm:cxn modelId="{AFDB490F-2A13-4372-BCD2-0FC334AE7EFE}" type="presParOf" srcId="{6B66A5D9-94DA-4308-8B0C-D0787B3DD52B}" destId="{F861987A-424B-4AFB-81CD-BDE5D6119E9D}" srcOrd="1" destOrd="0" presId="urn:microsoft.com/office/officeart/2005/8/layout/list1"/>
    <dgm:cxn modelId="{1A88D16D-6CB0-4D57-8F60-0B35D1A9AFD1}" type="presParOf" srcId="{6B66A5D9-94DA-4308-8B0C-D0787B3DD52B}" destId="{8155D997-3CE1-41F2-86F8-757FB8DA2C91}" srcOrd="2" destOrd="0" presId="urn:microsoft.com/office/officeart/2005/8/layout/list1"/>
    <dgm:cxn modelId="{4CFC8E79-50E4-4283-8418-234CE14FAA8B}" type="presParOf" srcId="{6B66A5D9-94DA-4308-8B0C-D0787B3DD52B}" destId="{8076A887-71A0-4750-8E87-A4AFA9EFB6C9}" srcOrd="3" destOrd="0" presId="urn:microsoft.com/office/officeart/2005/8/layout/list1"/>
    <dgm:cxn modelId="{52E51844-4C72-4743-97D2-20DE93054260}" type="presParOf" srcId="{6B66A5D9-94DA-4308-8B0C-D0787B3DD52B}" destId="{B9E9790B-7DBF-4BB3-A039-30B0FBFB6672}" srcOrd="4" destOrd="0" presId="urn:microsoft.com/office/officeart/2005/8/layout/list1"/>
    <dgm:cxn modelId="{36D581B0-1857-4E66-A4E1-4F7B0F0EBC5A}" type="presParOf" srcId="{B9E9790B-7DBF-4BB3-A039-30B0FBFB6672}" destId="{7B2E1C3B-97BE-4BB2-B3E9-CA3174E4F8F3}" srcOrd="0" destOrd="0" presId="urn:microsoft.com/office/officeart/2005/8/layout/list1"/>
    <dgm:cxn modelId="{F3747A0C-DA88-4468-93BB-E760CCFBC349}" type="presParOf" srcId="{B9E9790B-7DBF-4BB3-A039-30B0FBFB6672}" destId="{D01B6C13-237D-42E1-89DF-FE19F8FBCB12}" srcOrd="1" destOrd="0" presId="urn:microsoft.com/office/officeart/2005/8/layout/list1"/>
    <dgm:cxn modelId="{9BC9D883-9ACA-4D3D-94AB-09FD58A634C9}" type="presParOf" srcId="{6B66A5D9-94DA-4308-8B0C-D0787B3DD52B}" destId="{5057BE94-AF0F-4CB6-9E74-179C2DD06A8C}" srcOrd="5" destOrd="0" presId="urn:microsoft.com/office/officeart/2005/8/layout/list1"/>
    <dgm:cxn modelId="{E08C21C3-60D1-4D79-94E1-3F0E6D02298C}" type="presParOf" srcId="{6B66A5D9-94DA-4308-8B0C-D0787B3DD52B}" destId="{4AD0FDA0-B675-405D-9B10-C6FC6EF81349}" srcOrd="6" destOrd="0" presId="urn:microsoft.com/office/officeart/2005/8/layout/list1"/>
    <dgm:cxn modelId="{B729EEA8-D1FF-4F75-9499-0E01A9ADAF56}" type="presParOf" srcId="{6B66A5D9-94DA-4308-8B0C-D0787B3DD52B}" destId="{4F8CD009-4067-491D-ACEA-E6DC4A257B2B}" srcOrd="7" destOrd="0" presId="urn:microsoft.com/office/officeart/2005/8/layout/list1"/>
    <dgm:cxn modelId="{4BFE19D4-A344-4D26-A193-9BE81054CCB4}" type="presParOf" srcId="{6B66A5D9-94DA-4308-8B0C-D0787B3DD52B}" destId="{67D6D945-22B6-452E-B362-D7A52E016D85}" srcOrd="8" destOrd="0" presId="urn:microsoft.com/office/officeart/2005/8/layout/list1"/>
    <dgm:cxn modelId="{F139DB8B-C6DC-48CC-93CA-146542C7520A}" type="presParOf" srcId="{67D6D945-22B6-452E-B362-D7A52E016D85}" destId="{E4C8F20D-1CC0-4023-9EBF-6C07EDA6CD47}" srcOrd="0" destOrd="0" presId="urn:microsoft.com/office/officeart/2005/8/layout/list1"/>
    <dgm:cxn modelId="{89461F3D-FDBC-4A53-B321-2143FF72EEB7}" type="presParOf" srcId="{67D6D945-22B6-452E-B362-D7A52E016D85}" destId="{63BCE639-908B-478F-B531-74F27ABF421A}" srcOrd="1" destOrd="0" presId="urn:microsoft.com/office/officeart/2005/8/layout/list1"/>
    <dgm:cxn modelId="{6F4994C1-9C38-409E-AA7C-E73CB6E27DD1}" type="presParOf" srcId="{6B66A5D9-94DA-4308-8B0C-D0787B3DD52B}" destId="{EC4C5113-159F-4699-A40A-3E1FBAD87B10}" srcOrd="9" destOrd="0" presId="urn:microsoft.com/office/officeart/2005/8/layout/list1"/>
    <dgm:cxn modelId="{34748A10-8E3C-416F-A276-B7774DD901C7}" type="presParOf" srcId="{6B66A5D9-94DA-4308-8B0C-D0787B3DD52B}" destId="{52AC242B-1FFC-4DAF-974F-00F189790C62}" srcOrd="10" destOrd="0" presId="urn:microsoft.com/office/officeart/2005/8/layout/list1"/>
    <dgm:cxn modelId="{15C1DA8C-D8CF-4D08-AA83-F0BFF2498BC3}" type="presParOf" srcId="{6B66A5D9-94DA-4308-8B0C-D0787B3DD52B}" destId="{7173DEF4-FD8F-4C1E-8E09-C872B1287068}" srcOrd="11" destOrd="0" presId="urn:microsoft.com/office/officeart/2005/8/layout/list1"/>
    <dgm:cxn modelId="{5B8E4986-9A6F-48BD-9A45-C9304EB32883}" type="presParOf" srcId="{6B66A5D9-94DA-4308-8B0C-D0787B3DD52B}" destId="{105AC1F0-D7EB-47CB-872C-1A1B46E6AA9C}" srcOrd="12" destOrd="0" presId="urn:microsoft.com/office/officeart/2005/8/layout/list1"/>
    <dgm:cxn modelId="{6E7D6E02-53BB-4E18-B5DA-84F35D4AA3CF}" type="presParOf" srcId="{105AC1F0-D7EB-47CB-872C-1A1B46E6AA9C}" destId="{04B0306E-291E-407B-B9C2-0B99E1862C7A}" srcOrd="0" destOrd="0" presId="urn:microsoft.com/office/officeart/2005/8/layout/list1"/>
    <dgm:cxn modelId="{CB8FEF3C-10E8-4CEE-978E-CF11A5B0BB03}" type="presParOf" srcId="{105AC1F0-D7EB-47CB-872C-1A1B46E6AA9C}" destId="{D362AA34-3781-4B55-8C0B-FDC55A5BA5C7}" srcOrd="1" destOrd="0" presId="urn:microsoft.com/office/officeart/2005/8/layout/list1"/>
    <dgm:cxn modelId="{86F41DA7-BCAA-4D33-B8F2-2D0B7426BD21}" type="presParOf" srcId="{6B66A5D9-94DA-4308-8B0C-D0787B3DD52B}" destId="{FE90CB3A-D0C1-465C-AB22-0B0CEB723387}" srcOrd="13" destOrd="0" presId="urn:microsoft.com/office/officeart/2005/8/layout/list1"/>
    <dgm:cxn modelId="{F0F7A1A3-1703-46C8-A87E-CD8976694BF2}" type="presParOf" srcId="{6B66A5D9-94DA-4308-8B0C-D0787B3DD52B}" destId="{E4793CA6-910B-40F7-A9B4-DA6E059912C2}" srcOrd="14" destOrd="0" presId="urn:microsoft.com/office/officeart/2005/8/layout/list1"/>
    <dgm:cxn modelId="{68355BBF-F182-4038-89AF-2EF8D524E050}" type="presParOf" srcId="{6B66A5D9-94DA-4308-8B0C-D0787B3DD52B}" destId="{73D30ABD-1E40-447E-ABC6-F8ACF6CC130F}" srcOrd="15" destOrd="0" presId="urn:microsoft.com/office/officeart/2005/8/layout/list1"/>
    <dgm:cxn modelId="{D0F28383-9073-49CE-A674-1AA6BAB2B2B8}" type="presParOf" srcId="{6B66A5D9-94DA-4308-8B0C-D0787B3DD52B}" destId="{85441626-60B2-43D3-9CA4-A35F074720C3}" srcOrd="16" destOrd="0" presId="urn:microsoft.com/office/officeart/2005/8/layout/list1"/>
    <dgm:cxn modelId="{5796B43C-42CB-4418-958A-A9AB7D5D2D55}" type="presParOf" srcId="{85441626-60B2-43D3-9CA4-A35F074720C3}" destId="{77F3D7A6-12B9-4464-B5F2-F2CDEB644C3D}" srcOrd="0" destOrd="0" presId="urn:microsoft.com/office/officeart/2005/8/layout/list1"/>
    <dgm:cxn modelId="{A655BE77-7770-453C-908A-F4B9A37BE9C6}" type="presParOf" srcId="{85441626-60B2-43D3-9CA4-A35F074720C3}" destId="{0B1DC6B0-9EF4-4664-BFF8-BDDD7705A254}" srcOrd="1" destOrd="0" presId="urn:microsoft.com/office/officeart/2005/8/layout/list1"/>
    <dgm:cxn modelId="{135CE63A-F8E5-41D3-8EE2-F9F792CFA836}" type="presParOf" srcId="{6B66A5D9-94DA-4308-8B0C-D0787B3DD52B}" destId="{EEF4F371-0162-4640-BB95-6813A4B02F51}" srcOrd="17" destOrd="0" presId="urn:microsoft.com/office/officeart/2005/8/layout/list1"/>
    <dgm:cxn modelId="{A0434961-7C02-4C54-8A53-CE85A4C12759}" type="presParOf" srcId="{6B66A5D9-94DA-4308-8B0C-D0787B3DD52B}" destId="{91D1176D-D8A4-462B-89C6-2A4B163EE4A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09E1B-7B71-4C7B-9472-B12C327E6459}" type="doc">
      <dgm:prSet loTypeId="urn:microsoft.com/office/officeart/2005/8/layout/hList6" loCatId="list" qsTypeId="urn:microsoft.com/office/officeart/2005/8/quickstyle/simple4" qsCatId="simple" csTypeId="urn:microsoft.com/office/officeart/2005/8/colors/accent1_1" csCatId="accent1" phldr="1"/>
      <dgm:spPr/>
      <dgm:t>
        <a:bodyPr/>
        <a:lstStyle/>
        <a:p>
          <a:endParaRPr lang="en-US"/>
        </a:p>
      </dgm:t>
    </dgm:pt>
    <dgm:pt modelId="{DC49E6AC-CBAF-486D-B056-D443FF08EC95}">
      <dgm:prSet phldrT="[Text]" custT="1"/>
      <dgm:spPr/>
      <dgm:t>
        <a:bodyPr/>
        <a:lstStyle/>
        <a:p>
          <a:r>
            <a:rPr lang="en-US" sz="1400" dirty="0" smtClean="0">
              <a:latin typeface="Times New Roman" panose="02020603050405020304" pitchFamily="18" charset="0"/>
              <a:cs typeface="Times New Roman" panose="02020603050405020304" pitchFamily="18" charset="0"/>
            </a:rPr>
            <a:t>Transfer of property to spouse except for adequate consideration / agreement to live apart </a:t>
          </a:r>
          <a:endParaRPr lang="en-US" sz="1400" dirty="0">
            <a:latin typeface="Times New Roman" panose="02020603050405020304" pitchFamily="18" charset="0"/>
            <a:cs typeface="Times New Roman" panose="02020603050405020304" pitchFamily="18" charset="0"/>
          </a:endParaRPr>
        </a:p>
      </dgm:t>
    </dgm:pt>
    <dgm:pt modelId="{F625D1FD-0F9D-4551-8DF2-74E1B69888B8}" type="parTrans" cxnId="{A5BD2CF8-8085-47F5-B9B3-54998F83921B}">
      <dgm:prSet/>
      <dgm:spPr/>
      <dgm:t>
        <a:bodyPr/>
        <a:lstStyle/>
        <a:p>
          <a:endParaRPr lang="en-US" sz="1400">
            <a:latin typeface="Times New Roman" panose="02020603050405020304" pitchFamily="18" charset="0"/>
            <a:cs typeface="Times New Roman" panose="02020603050405020304" pitchFamily="18" charset="0"/>
          </a:endParaRPr>
        </a:p>
      </dgm:t>
    </dgm:pt>
    <dgm:pt modelId="{3AD3B3F6-B6D1-4A93-B49D-3CF13EAF2D04}" type="sibTrans" cxnId="{A5BD2CF8-8085-47F5-B9B3-54998F83921B}">
      <dgm:prSet/>
      <dgm:spPr/>
      <dgm:t>
        <a:bodyPr/>
        <a:lstStyle/>
        <a:p>
          <a:endParaRPr lang="en-US" sz="1400">
            <a:latin typeface="Times New Roman" panose="02020603050405020304" pitchFamily="18" charset="0"/>
            <a:cs typeface="Times New Roman" panose="02020603050405020304" pitchFamily="18" charset="0"/>
          </a:endParaRPr>
        </a:p>
      </dgm:t>
    </dgm:pt>
    <dgm:pt modelId="{C547FBA1-379D-4A3A-897D-1191A5C08378}">
      <dgm:prSet phldrT="[Text]" custT="1"/>
      <dgm:spPr/>
      <dgm:t>
        <a:bodyPr/>
        <a:lstStyle/>
        <a:p>
          <a:r>
            <a:rPr lang="en-US" sz="1400" dirty="0" smtClean="0">
              <a:latin typeface="Times New Roman" panose="02020603050405020304" pitchFamily="18" charset="0"/>
              <a:cs typeface="Times New Roman" panose="02020603050405020304" pitchFamily="18" charset="0"/>
            </a:rPr>
            <a:t>Transfer of property to minor child except minor married daughter</a:t>
          </a:r>
          <a:endParaRPr lang="en-US" sz="1400" dirty="0">
            <a:latin typeface="Times New Roman" panose="02020603050405020304" pitchFamily="18" charset="0"/>
            <a:cs typeface="Times New Roman" panose="02020603050405020304" pitchFamily="18" charset="0"/>
          </a:endParaRPr>
        </a:p>
      </dgm:t>
    </dgm:pt>
    <dgm:pt modelId="{D501759C-974A-4ACA-BC8B-82F1BED67B9E}" type="parTrans" cxnId="{C45B6546-CFEF-4665-BAF3-658B9DF3F715}">
      <dgm:prSet/>
      <dgm:spPr/>
      <dgm:t>
        <a:bodyPr/>
        <a:lstStyle/>
        <a:p>
          <a:endParaRPr lang="en-US" sz="1400">
            <a:latin typeface="Times New Roman" panose="02020603050405020304" pitchFamily="18" charset="0"/>
            <a:cs typeface="Times New Roman" panose="02020603050405020304" pitchFamily="18" charset="0"/>
          </a:endParaRPr>
        </a:p>
      </dgm:t>
    </dgm:pt>
    <dgm:pt modelId="{F64D1227-3927-4B31-B7B2-A49F5D163139}" type="sibTrans" cxnId="{C45B6546-CFEF-4665-BAF3-658B9DF3F715}">
      <dgm:prSet/>
      <dgm:spPr/>
      <dgm:t>
        <a:bodyPr/>
        <a:lstStyle/>
        <a:p>
          <a:endParaRPr lang="en-US" sz="1400">
            <a:latin typeface="Times New Roman" panose="02020603050405020304" pitchFamily="18" charset="0"/>
            <a:cs typeface="Times New Roman" panose="02020603050405020304" pitchFamily="18" charset="0"/>
          </a:endParaRPr>
        </a:p>
      </dgm:t>
    </dgm:pt>
    <dgm:pt modelId="{5A90AE10-C1E2-438A-A93C-E7B93568DC4B}">
      <dgm:prSet phldrT="[Text]" custT="1"/>
      <dgm:spPr/>
      <dgm:t>
        <a:bodyPr/>
        <a:lstStyle/>
        <a:p>
          <a:r>
            <a:rPr lang="en-US" sz="1400" dirty="0" smtClean="0">
              <a:latin typeface="Times New Roman" panose="02020603050405020304" pitchFamily="18" charset="0"/>
              <a:cs typeface="Times New Roman" panose="02020603050405020304" pitchFamily="18" charset="0"/>
            </a:rPr>
            <a:t>Holder of </a:t>
          </a:r>
          <a:r>
            <a:rPr lang="en-US" sz="1400" dirty="0" err="1" smtClean="0">
              <a:latin typeface="Times New Roman" panose="02020603050405020304" pitchFamily="18" charset="0"/>
              <a:cs typeface="Times New Roman" panose="02020603050405020304" pitchFamily="18" charset="0"/>
            </a:rPr>
            <a:t>impartiable</a:t>
          </a:r>
          <a:r>
            <a:rPr lang="en-US" sz="1400" dirty="0" smtClean="0">
              <a:latin typeface="Times New Roman" panose="02020603050405020304" pitchFamily="18" charset="0"/>
              <a:cs typeface="Times New Roman" panose="02020603050405020304" pitchFamily="18" charset="0"/>
            </a:rPr>
            <a:t> estate (Indivisible property)</a:t>
          </a:r>
          <a:endParaRPr lang="en-US" sz="1400" dirty="0">
            <a:latin typeface="Times New Roman" panose="02020603050405020304" pitchFamily="18" charset="0"/>
            <a:cs typeface="Times New Roman" panose="02020603050405020304" pitchFamily="18" charset="0"/>
          </a:endParaRPr>
        </a:p>
      </dgm:t>
    </dgm:pt>
    <dgm:pt modelId="{0E74FD9A-5A78-46BC-9E58-E07AEDE507D6}" type="parTrans" cxnId="{60EBB494-3BA8-4BF5-A0CB-04FF8CBF306B}">
      <dgm:prSet/>
      <dgm:spPr/>
      <dgm:t>
        <a:bodyPr/>
        <a:lstStyle/>
        <a:p>
          <a:endParaRPr lang="en-US" sz="1400">
            <a:latin typeface="Times New Roman" panose="02020603050405020304" pitchFamily="18" charset="0"/>
            <a:cs typeface="Times New Roman" panose="02020603050405020304" pitchFamily="18" charset="0"/>
          </a:endParaRPr>
        </a:p>
      </dgm:t>
    </dgm:pt>
    <dgm:pt modelId="{4B4FDA16-8EA4-469F-81C2-93948E99E6E2}" type="sibTrans" cxnId="{60EBB494-3BA8-4BF5-A0CB-04FF8CBF306B}">
      <dgm:prSet/>
      <dgm:spPr/>
      <dgm:t>
        <a:bodyPr/>
        <a:lstStyle/>
        <a:p>
          <a:endParaRPr lang="en-US" sz="1400">
            <a:latin typeface="Times New Roman" panose="02020603050405020304" pitchFamily="18" charset="0"/>
            <a:cs typeface="Times New Roman" panose="02020603050405020304" pitchFamily="18" charset="0"/>
          </a:endParaRPr>
        </a:p>
      </dgm:t>
    </dgm:pt>
    <dgm:pt modelId="{1870F354-A533-4F79-9C8A-E37EFB99E971}">
      <dgm:prSet phldrT="[Text]" custT="1"/>
      <dgm:spPr/>
      <dgm:t>
        <a:bodyPr/>
        <a:lstStyle/>
        <a:p>
          <a:r>
            <a:rPr lang="en-US" sz="1400" dirty="0" smtClean="0">
              <a:latin typeface="Times New Roman" panose="02020603050405020304" pitchFamily="18" charset="0"/>
              <a:cs typeface="Times New Roman" panose="02020603050405020304" pitchFamily="18" charset="0"/>
            </a:rPr>
            <a:t>Member of co-operative society to whom house property is allocated under a house building scheme of a society / company / association</a:t>
          </a:r>
          <a:endParaRPr lang="en-US" sz="1400" dirty="0">
            <a:latin typeface="Times New Roman" panose="02020603050405020304" pitchFamily="18" charset="0"/>
            <a:cs typeface="Times New Roman" panose="02020603050405020304" pitchFamily="18" charset="0"/>
          </a:endParaRPr>
        </a:p>
      </dgm:t>
    </dgm:pt>
    <dgm:pt modelId="{E92C7D68-226C-440A-BAB5-908DD42DB78A}" type="parTrans" cxnId="{40C9A0CF-C64D-49D5-B808-B95D39326000}">
      <dgm:prSet/>
      <dgm:spPr/>
      <dgm:t>
        <a:bodyPr/>
        <a:lstStyle/>
        <a:p>
          <a:endParaRPr lang="en-US" sz="1400">
            <a:latin typeface="Times New Roman" panose="02020603050405020304" pitchFamily="18" charset="0"/>
            <a:cs typeface="Times New Roman" panose="02020603050405020304" pitchFamily="18" charset="0"/>
          </a:endParaRPr>
        </a:p>
      </dgm:t>
    </dgm:pt>
    <dgm:pt modelId="{E1178099-C781-4DA8-A318-941E6A44110E}" type="sibTrans" cxnId="{40C9A0CF-C64D-49D5-B808-B95D39326000}">
      <dgm:prSet/>
      <dgm:spPr/>
      <dgm:t>
        <a:bodyPr/>
        <a:lstStyle/>
        <a:p>
          <a:endParaRPr lang="en-US" sz="1400">
            <a:latin typeface="Times New Roman" panose="02020603050405020304" pitchFamily="18" charset="0"/>
            <a:cs typeface="Times New Roman" panose="02020603050405020304" pitchFamily="18" charset="0"/>
          </a:endParaRPr>
        </a:p>
      </dgm:t>
    </dgm:pt>
    <dgm:pt modelId="{D20E03D1-31B7-4326-9F81-16713E341879}">
      <dgm:prSet phldrT="[Text]" custT="1"/>
      <dgm:spPr/>
      <dgm:t>
        <a:bodyPr/>
        <a:lstStyle/>
        <a:p>
          <a:r>
            <a:rPr lang="en-US" sz="1400" dirty="0" smtClean="0">
              <a:latin typeface="Times New Roman" panose="02020603050405020304" pitchFamily="18" charset="0"/>
              <a:cs typeface="Times New Roman" panose="02020603050405020304" pitchFamily="18" charset="0"/>
            </a:rPr>
            <a:t>Person in possession of property in part performance of contract under section 53A of Transfer of Property Act</a:t>
          </a:r>
          <a:endParaRPr lang="en-US" sz="1400" dirty="0">
            <a:latin typeface="Times New Roman" panose="02020603050405020304" pitchFamily="18" charset="0"/>
            <a:cs typeface="Times New Roman" panose="02020603050405020304" pitchFamily="18" charset="0"/>
          </a:endParaRPr>
        </a:p>
      </dgm:t>
    </dgm:pt>
    <dgm:pt modelId="{F045F58B-3499-42E4-B1C1-72D9ED205FD0}" type="parTrans" cxnId="{4C979114-C48D-4342-9894-7909AAEBB93B}">
      <dgm:prSet/>
      <dgm:spPr/>
      <dgm:t>
        <a:bodyPr/>
        <a:lstStyle/>
        <a:p>
          <a:endParaRPr lang="en-US" sz="1400">
            <a:latin typeface="Times New Roman" panose="02020603050405020304" pitchFamily="18" charset="0"/>
            <a:cs typeface="Times New Roman" panose="02020603050405020304" pitchFamily="18" charset="0"/>
          </a:endParaRPr>
        </a:p>
      </dgm:t>
    </dgm:pt>
    <dgm:pt modelId="{865F51A4-E8ED-4657-802E-3CECB3F23EB6}" type="sibTrans" cxnId="{4C979114-C48D-4342-9894-7909AAEBB93B}">
      <dgm:prSet/>
      <dgm:spPr/>
      <dgm:t>
        <a:bodyPr/>
        <a:lstStyle/>
        <a:p>
          <a:endParaRPr lang="en-US" sz="1400">
            <a:latin typeface="Times New Roman" panose="02020603050405020304" pitchFamily="18" charset="0"/>
            <a:cs typeface="Times New Roman" panose="02020603050405020304" pitchFamily="18" charset="0"/>
          </a:endParaRPr>
        </a:p>
      </dgm:t>
    </dgm:pt>
    <dgm:pt modelId="{D8B6F5F5-DF66-47ED-BF28-AA6C3B7FAC50}">
      <dgm:prSet phldrT="[Text]" custT="1"/>
      <dgm:spPr/>
      <dgm:t>
        <a:bodyPr/>
        <a:lstStyle/>
        <a:p>
          <a:r>
            <a:rPr lang="en-US" sz="1400" dirty="0" smtClean="0">
              <a:latin typeface="Times New Roman" panose="02020603050405020304" pitchFamily="18" charset="0"/>
              <a:cs typeface="Times New Roman" panose="02020603050405020304" pitchFamily="18" charset="0"/>
            </a:rPr>
            <a:t>Person having rights in a property for a period &gt;= 12 years</a:t>
          </a:r>
          <a:endParaRPr lang="en-US" sz="1400" dirty="0">
            <a:latin typeface="Times New Roman" panose="02020603050405020304" pitchFamily="18" charset="0"/>
            <a:cs typeface="Times New Roman" panose="02020603050405020304" pitchFamily="18" charset="0"/>
          </a:endParaRPr>
        </a:p>
      </dgm:t>
    </dgm:pt>
    <dgm:pt modelId="{A28B510B-EBC3-43ED-A8C0-E4138DE879AB}" type="parTrans" cxnId="{8946B141-2731-4ADC-89A3-01162196F380}">
      <dgm:prSet/>
      <dgm:spPr/>
      <dgm:t>
        <a:bodyPr/>
        <a:lstStyle/>
        <a:p>
          <a:endParaRPr lang="en-US" sz="1400">
            <a:latin typeface="Times New Roman" panose="02020603050405020304" pitchFamily="18" charset="0"/>
            <a:cs typeface="Times New Roman" panose="02020603050405020304" pitchFamily="18" charset="0"/>
          </a:endParaRPr>
        </a:p>
      </dgm:t>
    </dgm:pt>
    <dgm:pt modelId="{6F72CE7B-9F07-4D20-8955-8379762FC840}" type="sibTrans" cxnId="{8946B141-2731-4ADC-89A3-01162196F380}">
      <dgm:prSet/>
      <dgm:spPr/>
      <dgm:t>
        <a:bodyPr/>
        <a:lstStyle/>
        <a:p>
          <a:endParaRPr lang="en-US" sz="1400">
            <a:latin typeface="Times New Roman" panose="02020603050405020304" pitchFamily="18" charset="0"/>
            <a:cs typeface="Times New Roman" panose="02020603050405020304" pitchFamily="18" charset="0"/>
          </a:endParaRPr>
        </a:p>
      </dgm:t>
    </dgm:pt>
    <dgm:pt modelId="{7BEC6532-4F69-4D3C-A9A8-7DD24B472DA8}" type="pres">
      <dgm:prSet presAssocID="{D8609E1B-7B71-4C7B-9472-B12C327E6459}" presName="Name0" presStyleCnt="0">
        <dgm:presLayoutVars>
          <dgm:dir/>
          <dgm:resizeHandles val="exact"/>
        </dgm:presLayoutVars>
      </dgm:prSet>
      <dgm:spPr/>
      <dgm:t>
        <a:bodyPr/>
        <a:lstStyle/>
        <a:p>
          <a:endParaRPr lang="en-US"/>
        </a:p>
      </dgm:t>
    </dgm:pt>
    <dgm:pt modelId="{7AB02CF4-8B04-4CA0-A991-6EE6D9E27FF7}" type="pres">
      <dgm:prSet presAssocID="{DC49E6AC-CBAF-486D-B056-D443FF08EC95}" presName="node" presStyleLbl="node1" presStyleIdx="0" presStyleCnt="6">
        <dgm:presLayoutVars>
          <dgm:bulletEnabled val="1"/>
        </dgm:presLayoutVars>
      </dgm:prSet>
      <dgm:spPr/>
      <dgm:t>
        <a:bodyPr/>
        <a:lstStyle/>
        <a:p>
          <a:endParaRPr lang="en-US"/>
        </a:p>
      </dgm:t>
    </dgm:pt>
    <dgm:pt modelId="{C05CC012-4333-4940-842F-A98F64145D10}" type="pres">
      <dgm:prSet presAssocID="{3AD3B3F6-B6D1-4A93-B49D-3CF13EAF2D04}" presName="sibTrans" presStyleCnt="0"/>
      <dgm:spPr/>
    </dgm:pt>
    <dgm:pt modelId="{F0449C3E-9313-4097-85B8-40940495F9CB}" type="pres">
      <dgm:prSet presAssocID="{C547FBA1-379D-4A3A-897D-1191A5C08378}" presName="node" presStyleLbl="node1" presStyleIdx="1" presStyleCnt="6">
        <dgm:presLayoutVars>
          <dgm:bulletEnabled val="1"/>
        </dgm:presLayoutVars>
      </dgm:prSet>
      <dgm:spPr/>
      <dgm:t>
        <a:bodyPr/>
        <a:lstStyle/>
        <a:p>
          <a:endParaRPr lang="en-US"/>
        </a:p>
      </dgm:t>
    </dgm:pt>
    <dgm:pt modelId="{90062E72-62CF-401E-9780-3EAFBE712909}" type="pres">
      <dgm:prSet presAssocID="{F64D1227-3927-4B31-B7B2-A49F5D163139}" presName="sibTrans" presStyleCnt="0"/>
      <dgm:spPr/>
    </dgm:pt>
    <dgm:pt modelId="{A5011AEB-595E-46D4-8307-08637803F919}" type="pres">
      <dgm:prSet presAssocID="{5A90AE10-C1E2-438A-A93C-E7B93568DC4B}" presName="node" presStyleLbl="node1" presStyleIdx="2" presStyleCnt="6">
        <dgm:presLayoutVars>
          <dgm:bulletEnabled val="1"/>
        </dgm:presLayoutVars>
      </dgm:prSet>
      <dgm:spPr/>
      <dgm:t>
        <a:bodyPr/>
        <a:lstStyle/>
        <a:p>
          <a:endParaRPr lang="en-US"/>
        </a:p>
      </dgm:t>
    </dgm:pt>
    <dgm:pt modelId="{7734EEFE-DF9D-4A3F-8D77-D0015E708A94}" type="pres">
      <dgm:prSet presAssocID="{4B4FDA16-8EA4-469F-81C2-93948E99E6E2}" presName="sibTrans" presStyleCnt="0"/>
      <dgm:spPr/>
    </dgm:pt>
    <dgm:pt modelId="{D56BEE49-D556-405A-B379-DE5D41D168FB}" type="pres">
      <dgm:prSet presAssocID="{1870F354-A533-4F79-9C8A-E37EFB99E971}" presName="node" presStyleLbl="node1" presStyleIdx="3" presStyleCnt="6">
        <dgm:presLayoutVars>
          <dgm:bulletEnabled val="1"/>
        </dgm:presLayoutVars>
      </dgm:prSet>
      <dgm:spPr/>
      <dgm:t>
        <a:bodyPr/>
        <a:lstStyle/>
        <a:p>
          <a:endParaRPr lang="en-US"/>
        </a:p>
      </dgm:t>
    </dgm:pt>
    <dgm:pt modelId="{2F0667EC-4948-4C2D-8C8E-EF37008DD8F7}" type="pres">
      <dgm:prSet presAssocID="{E1178099-C781-4DA8-A318-941E6A44110E}" presName="sibTrans" presStyleCnt="0"/>
      <dgm:spPr/>
    </dgm:pt>
    <dgm:pt modelId="{F369C37E-608F-42CF-A5DD-F220B25E30DB}" type="pres">
      <dgm:prSet presAssocID="{D20E03D1-31B7-4326-9F81-16713E341879}" presName="node" presStyleLbl="node1" presStyleIdx="4" presStyleCnt="6">
        <dgm:presLayoutVars>
          <dgm:bulletEnabled val="1"/>
        </dgm:presLayoutVars>
      </dgm:prSet>
      <dgm:spPr/>
      <dgm:t>
        <a:bodyPr/>
        <a:lstStyle/>
        <a:p>
          <a:endParaRPr lang="en-US"/>
        </a:p>
      </dgm:t>
    </dgm:pt>
    <dgm:pt modelId="{4B3079B6-25D6-4E86-B07E-769612277D4C}" type="pres">
      <dgm:prSet presAssocID="{865F51A4-E8ED-4657-802E-3CECB3F23EB6}" presName="sibTrans" presStyleCnt="0"/>
      <dgm:spPr/>
    </dgm:pt>
    <dgm:pt modelId="{5AEEDC84-CF2B-463E-8BD3-7FF647BA0E62}" type="pres">
      <dgm:prSet presAssocID="{D8B6F5F5-DF66-47ED-BF28-AA6C3B7FAC50}" presName="node" presStyleLbl="node1" presStyleIdx="5" presStyleCnt="6">
        <dgm:presLayoutVars>
          <dgm:bulletEnabled val="1"/>
        </dgm:presLayoutVars>
      </dgm:prSet>
      <dgm:spPr/>
      <dgm:t>
        <a:bodyPr/>
        <a:lstStyle/>
        <a:p>
          <a:endParaRPr lang="en-US"/>
        </a:p>
      </dgm:t>
    </dgm:pt>
  </dgm:ptLst>
  <dgm:cxnLst>
    <dgm:cxn modelId="{60EBB494-3BA8-4BF5-A0CB-04FF8CBF306B}" srcId="{D8609E1B-7B71-4C7B-9472-B12C327E6459}" destId="{5A90AE10-C1E2-438A-A93C-E7B93568DC4B}" srcOrd="2" destOrd="0" parTransId="{0E74FD9A-5A78-46BC-9E58-E07AEDE507D6}" sibTransId="{4B4FDA16-8EA4-469F-81C2-93948E99E6E2}"/>
    <dgm:cxn modelId="{40C9A0CF-C64D-49D5-B808-B95D39326000}" srcId="{D8609E1B-7B71-4C7B-9472-B12C327E6459}" destId="{1870F354-A533-4F79-9C8A-E37EFB99E971}" srcOrd="3" destOrd="0" parTransId="{E92C7D68-226C-440A-BAB5-908DD42DB78A}" sibTransId="{E1178099-C781-4DA8-A318-941E6A44110E}"/>
    <dgm:cxn modelId="{33AA8B11-0859-4F9A-ACFA-A787446E051B}" type="presOf" srcId="{5A90AE10-C1E2-438A-A93C-E7B93568DC4B}" destId="{A5011AEB-595E-46D4-8307-08637803F919}" srcOrd="0" destOrd="0" presId="urn:microsoft.com/office/officeart/2005/8/layout/hList6"/>
    <dgm:cxn modelId="{68973603-106A-41C4-8A51-57B74C5F7AC1}" type="presOf" srcId="{1870F354-A533-4F79-9C8A-E37EFB99E971}" destId="{D56BEE49-D556-405A-B379-DE5D41D168FB}" srcOrd="0" destOrd="0" presId="urn:microsoft.com/office/officeart/2005/8/layout/hList6"/>
    <dgm:cxn modelId="{609A2BCE-0814-451C-B304-55FBAFC84E8E}" type="presOf" srcId="{C547FBA1-379D-4A3A-897D-1191A5C08378}" destId="{F0449C3E-9313-4097-85B8-40940495F9CB}" srcOrd="0" destOrd="0" presId="urn:microsoft.com/office/officeart/2005/8/layout/hList6"/>
    <dgm:cxn modelId="{8946B141-2731-4ADC-89A3-01162196F380}" srcId="{D8609E1B-7B71-4C7B-9472-B12C327E6459}" destId="{D8B6F5F5-DF66-47ED-BF28-AA6C3B7FAC50}" srcOrd="5" destOrd="0" parTransId="{A28B510B-EBC3-43ED-A8C0-E4138DE879AB}" sibTransId="{6F72CE7B-9F07-4D20-8955-8379762FC840}"/>
    <dgm:cxn modelId="{A5BD2CF8-8085-47F5-B9B3-54998F83921B}" srcId="{D8609E1B-7B71-4C7B-9472-B12C327E6459}" destId="{DC49E6AC-CBAF-486D-B056-D443FF08EC95}" srcOrd="0" destOrd="0" parTransId="{F625D1FD-0F9D-4551-8DF2-74E1B69888B8}" sibTransId="{3AD3B3F6-B6D1-4A93-B49D-3CF13EAF2D04}"/>
    <dgm:cxn modelId="{4C979114-C48D-4342-9894-7909AAEBB93B}" srcId="{D8609E1B-7B71-4C7B-9472-B12C327E6459}" destId="{D20E03D1-31B7-4326-9F81-16713E341879}" srcOrd="4" destOrd="0" parTransId="{F045F58B-3499-42E4-B1C1-72D9ED205FD0}" sibTransId="{865F51A4-E8ED-4657-802E-3CECB3F23EB6}"/>
    <dgm:cxn modelId="{89218086-0A2B-4AC2-80EA-F64AB6A6DA7E}" type="presOf" srcId="{D8609E1B-7B71-4C7B-9472-B12C327E6459}" destId="{7BEC6532-4F69-4D3C-A9A8-7DD24B472DA8}" srcOrd="0" destOrd="0" presId="urn:microsoft.com/office/officeart/2005/8/layout/hList6"/>
    <dgm:cxn modelId="{4D03340C-EA8F-4E45-95D6-CDAF28F5A62A}" type="presOf" srcId="{D8B6F5F5-DF66-47ED-BF28-AA6C3B7FAC50}" destId="{5AEEDC84-CF2B-463E-8BD3-7FF647BA0E62}" srcOrd="0" destOrd="0" presId="urn:microsoft.com/office/officeart/2005/8/layout/hList6"/>
    <dgm:cxn modelId="{E6876F35-884D-4777-BAE9-57BBEACB3A5A}" type="presOf" srcId="{DC49E6AC-CBAF-486D-B056-D443FF08EC95}" destId="{7AB02CF4-8B04-4CA0-A991-6EE6D9E27FF7}" srcOrd="0" destOrd="0" presId="urn:microsoft.com/office/officeart/2005/8/layout/hList6"/>
    <dgm:cxn modelId="{D8CA3722-F5C9-4192-BF75-AC92419FB51D}" type="presOf" srcId="{D20E03D1-31B7-4326-9F81-16713E341879}" destId="{F369C37E-608F-42CF-A5DD-F220B25E30DB}" srcOrd="0" destOrd="0" presId="urn:microsoft.com/office/officeart/2005/8/layout/hList6"/>
    <dgm:cxn modelId="{C45B6546-CFEF-4665-BAF3-658B9DF3F715}" srcId="{D8609E1B-7B71-4C7B-9472-B12C327E6459}" destId="{C547FBA1-379D-4A3A-897D-1191A5C08378}" srcOrd="1" destOrd="0" parTransId="{D501759C-974A-4ACA-BC8B-82F1BED67B9E}" sibTransId="{F64D1227-3927-4B31-B7B2-A49F5D163139}"/>
    <dgm:cxn modelId="{E1FD43FA-FD01-409C-BDF0-9478AE164714}" type="presParOf" srcId="{7BEC6532-4F69-4D3C-A9A8-7DD24B472DA8}" destId="{7AB02CF4-8B04-4CA0-A991-6EE6D9E27FF7}" srcOrd="0" destOrd="0" presId="urn:microsoft.com/office/officeart/2005/8/layout/hList6"/>
    <dgm:cxn modelId="{49525D12-1E1C-4DA8-B4DE-35D74812CCA9}" type="presParOf" srcId="{7BEC6532-4F69-4D3C-A9A8-7DD24B472DA8}" destId="{C05CC012-4333-4940-842F-A98F64145D10}" srcOrd="1" destOrd="0" presId="urn:microsoft.com/office/officeart/2005/8/layout/hList6"/>
    <dgm:cxn modelId="{626F3B56-75A5-4C75-B1A8-6D4AEC4D8551}" type="presParOf" srcId="{7BEC6532-4F69-4D3C-A9A8-7DD24B472DA8}" destId="{F0449C3E-9313-4097-85B8-40940495F9CB}" srcOrd="2" destOrd="0" presId="urn:microsoft.com/office/officeart/2005/8/layout/hList6"/>
    <dgm:cxn modelId="{29C615DC-E082-4319-B536-720855676C4B}" type="presParOf" srcId="{7BEC6532-4F69-4D3C-A9A8-7DD24B472DA8}" destId="{90062E72-62CF-401E-9780-3EAFBE712909}" srcOrd="3" destOrd="0" presId="urn:microsoft.com/office/officeart/2005/8/layout/hList6"/>
    <dgm:cxn modelId="{9640DD60-F435-4DF0-BA76-4ABA48F1FC63}" type="presParOf" srcId="{7BEC6532-4F69-4D3C-A9A8-7DD24B472DA8}" destId="{A5011AEB-595E-46D4-8307-08637803F919}" srcOrd="4" destOrd="0" presId="urn:microsoft.com/office/officeart/2005/8/layout/hList6"/>
    <dgm:cxn modelId="{AAFCF9BE-4E10-40A8-B27D-EB0EF3A469E9}" type="presParOf" srcId="{7BEC6532-4F69-4D3C-A9A8-7DD24B472DA8}" destId="{7734EEFE-DF9D-4A3F-8D77-D0015E708A94}" srcOrd="5" destOrd="0" presId="urn:microsoft.com/office/officeart/2005/8/layout/hList6"/>
    <dgm:cxn modelId="{EC1431B0-2E64-439F-A25E-72A3B1EFD6CA}" type="presParOf" srcId="{7BEC6532-4F69-4D3C-A9A8-7DD24B472DA8}" destId="{D56BEE49-D556-405A-B379-DE5D41D168FB}" srcOrd="6" destOrd="0" presId="urn:microsoft.com/office/officeart/2005/8/layout/hList6"/>
    <dgm:cxn modelId="{7AD0346B-0548-4085-B788-D8792EECA6AC}" type="presParOf" srcId="{7BEC6532-4F69-4D3C-A9A8-7DD24B472DA8}" destId="{2F0667EC-4948-4C2D-8C8E-EF37008DD8F7}" srcOrd="7" destOrd="0" presId="urn:microsoft.com/office/officeart/2005/8/layout/hList6"/>
    <dgm:cxn modelId="{074BCF6E-15A1-4923-ACA4-36539438ED4F}" type="presParOf" srcId="{7BEC6532-4F69-4D3C-A9A8-7DD24B472DA8}" destId="{F369C37E-608F-42CF-A5DD-F220B25E30DB}" srcOrd="8" destOrd="0" presId="urn:microsoft.com/office/officeart/2005/8/layout/hList6"/>
    <dgm:cxn modelId="{FB291D3F-CF70-4E7D-AA61-54F67311BA76}" type="presParOf" srcId="{7BEC6532-4F69-4D3C-A9A8-7DD24B472DA8}" destId="{4B3079B6-25D6-4E86-B07E-769612277D4C}" srcOrd="9" destOrd="0" presId="urn:microsoft.com/office/officeart/2005/8/layout/hList6"/>
    <dgm:cxn modelId="{E9490CE7-0B30-4636-873D-BAE97366A50D}" type="presParOf" srcId="{7BEC6532-4F69-4D3C-A9A8-7DD24B472DA8}" destId="{5AEEDC84-CF2B-463E-8BD3-7FF647BA0E6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5068BE-C22C-4F7F-8817-AE232789868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1F6CE79-EE97-4584-B44D-8A71D35F3D7B}">
      <dgm:prSet phldrT="[Text]" custT="1"/>
      <dgm:spPr/>
      <dgm:t>
        <a:bodyPr/>
        <a:lstStyle/>
        <a:p>
          <a:r>
            <a:rPr lang="en-US" sz="1400" dirty="0" smtClean="0">
              <a:latin typeface="Times New Roman" panose="02020603050405020304" pitchFamily="18" charset="0"/>
              <a:cs typeface="Times New Roman" panose="02020603050405020304" pitchFamily="18" charset="0"/>
            </a:rPr>
            <a:t>Property</a:t>
          </a:r>
          <a:endParaRPr lang="en-US" sz="1400" dirty="0">
            <a:latin typeface="Times New Roman" panose="02020603050405020304" pitchFamily="18" charset="0"/>
            <a:cs typeface="Times New Roman" panose="02020603050405020304" pitchFamily="18" charset="0"/>
          </a:endParaRPr>
        </a:p>
      </dgm:t>
    </dgm:pt>
    <dgm:pt modelId="{ECD42F1B-E5DC-4FBF-BEC1-99C18424E570}" type="parTrans" cxnId="{CF909058-11EA-4B6E-B903-24794BFBF072}">
      <dgm:prSet/>
      <dgm:spPr/>
      <dgm:t>
        <a:bodyPr/>
        <a:lstStyle/>
        <a:p>
          <a:endParaRPr lang="en-US"/>
        </a:p>
      </dgm:t>
    </dgm:pt>
    <dgm:pt modelId="{A52D5DA6-BED3-4F0C-A1E4-0AB76716FE24}" type="sibTrans" cxnId="{CF909058-11EA-4B6E-B903-24794BFBF072}">
      <dgm:prSet/>
      <dgm:spPr/>
      <dgm:t>
        <a:bodyPr/>
        <a:lstStyle/>
        <a:p>
          <a:endParaRPr lang="en-US"/>
        </a:p>
      </dgm:t>
    </dgm:pt>
    <dgm:pt modelId="{B6ED2C85-D4F7-4E7A-AB2B-D5C3D939C115}">
      <dgm:prSet phldrT="[Text]" custT="1"/>
      <dgm:spPr/>
      <dgm:t>
        <a:bodyPr/>
        <a:lstStyle/>
        <a:p>
          <a:r>
            <a:rPr lang="en-US" sz="1400" dirty="0" smtClean="0">
              <a:latin typeface="Times New Roman" panose="02020603050405020304" pitchFamily="18" charset="0"/>
              <a:cs typeface="Times New Roman" panose="02020603050405020304" pitchFamily="18" charset="0"/>
            </a:rPr>
            <a:t>Self – Occupied</a:t>
          </a:r>
          <a:endParaRPr lang="en-US" sz="1400" dirty="0">
            <a:latin typeface="Times New Roman" panose="02020603050405020304" pitchFamily="18" charset="0"/>
            <a:cs typeface="Times New Roman" panose="02020603050405020304" pitchFamily="18" charset="0"/>
          </a:endParaRPr>
        </a:p>
      </dgm:t>
    </dgm:pt>
    <dgm:pt modelId="{CC6D2014-AB71-4137-8CF6-C74E51913EFF}" type="parTrans" cxnId="{88744481-600C-406D-B4F7-2E70804A7C92}">
      <dgm:prSet/>
      <dgm:spPr/>
      <dgm:t>
        <a:bodyPr/>
        <a:lstStyle/>
        <a:p>
          <a:endParaRPr lang="en-US" sz="2400"/>
        </a:p>
      </dgm:t>
    </dgm:pt>
    <dgm:pt modelId="{3CC3E995-F919-4F59-9D30-DB3B89643EB8}" type="sibTrans" cxnId="{88744481-600C-406D-B4F7-2E70804A7C92}">
      <dgm:prSet/>
      <dgm:spPr/>
      <dgm:t>
        <a:bodyPr/>
        <a:lstStyle/>
        <a:p>
          <a:endParaRPr lang="en-US"/>
        </a:p>
      </dgm:t>
    </dgm:pt>
    <dgm:pt modelId="{BF814B4E-6DCD-49A3-9F37-41BB3CCE8903}">
      <dgm:prSet phldrT="[Text]" custT="1"/>
      <dgm:spPr/>
      <dgm:t>
        <a:bodyPr/>
        <a:lstStyle/>
        <a:p>
          <a:r>
            <a:rPr lang="en-US" sz="1400" dirty="0" smtClean="0">
              <a:latin typeface="Times New Roman" panose="02020603050405020304" pitchFamily="18" charset="0"/>
              <a:cs typeface="Times New Roman" panose="02020603050405020304" pitchFamily="18" charset="0"/>
            </a:rPr>
            <a:t>Let out</a:t>
          </a:r>
          <a:endParaRPr lang="en-US" sz="1400" dirty="0">
            <a:latin typeface="Times New Roman" panose="02020603050405020304" pitchFamily="18" charset="0"/>
            <a:cs typeface="Times New Roman" panose="02020603050405020304" pitchFamily="18" charset="0"/>
          </a:endParaRPr>
        </a:p>
      </dgm:t>
    </dgm:pt>
    <dgm:pt modelId="{05AF89CB-C0DC-4630-BF15-40D706DC1465}" type="parTrans" cxnId="{196080D9-1E9E-4284-986D-94292D14EF08}">
      <dgm:prSet/>
      <dgm:spPr/>
      <dgm:t>
        <a:bodyPr/>
        <a:lstStyle/>
        <a:p>
          <a:endParaRPr lang="en-US" sz="2400"/>
        </a:p>
      </dgm:t>
    </dgm:pt>
    <dgm:pt modelId="{7055BA93-2949-47D5-8D03-6C1010230260}" type="sibTrans" cxnId="{196080D9-1E9E-4284-986D-94292D14EF08}">
      <dgm:prSet/>
      <dgm:spPr/>
      <dgm:t>
        <a:bodyPr/>
        <a:lstStyle/>
        <a:p>
          <a:endParaRPr lang="en-US"/>
        </a:p>
      </dgm:t>
    </dgm:pt>
    <dgm:pt modelId="{33D7BF7C-09FE-404A-807B-8E90D622605F}">
      <dgm:prSet phldrT="[Text]" custT="1"/>
      <dgm:spPr/>
      <dgm:t>
        <a:bodyPr/>
        <a:lstStyle/>
        <a:p>
          <a:r>
            <a:rPr lang="en-US" sz="1400" dirty="0" smtClean="0">
              <a:latin typeface="Times New Roman" panose="02020603050405020304" pitchFamily="18" charset="0"/>
              <a:cs typeface="Times New Roman" panose="02020603050405020304" pitchFamily="18" charset="0"/>
            </a:rPr>
            <a:t>Deemed to be Let out</a:t>
          </a:r>
          <a:endParaRPr lang="en-US" sz="1400" dirty="0">
            <a:latin typeface="Times New Roman" panose="02020603050405020304" pitchFamily="18" charset="0"/>
            <a:cs typeface="Times New Roman" panose="02020603050405020304" pitchFamily="18" charset="0"/>
          </a:endParaRPr>
        </a:p>
      </dgm:t>
    </dgm:pt>
    <dgm:pt modelId="{145879A5-0212-4D02-99CF-5E17E9B04733}" type="parTrans" cxnId="{81CEEDE7-D827-4C10-8E18-5D2B914AE5D6}">
      <dgm:prSet/>
      <dgm:spPr/>
      <dgm:t>
        <a:bodyPr/>
        <a:lstStyle/>
        <a:p>
          <a:endParaRPr lang="en-US" sz="2400"/>
        </a:p>
      </dgm:t>
    </dgm:pt>
    <dgm:pt modelId="{CFDDB136-145B-49AB-A70D-137206BA1DA2}" type="sibTrans" cxnId="{81CEEDE7-D827-4C10-8E18-5D2B914AE5D6}">
      <dgm:prSet/>
      <dgm:spPr/>
      <dgm:t>
        <a:bodyPr/>
        <a:lstStyle/>
        <a:p>
          <a:endParaRPr lang="en-US"/>
        </a:p>
      </dgm:t>
    </dgm:pt>
    <dgm:pt modelId="{8A993D66-6F66-488C-B7C1-236A36DAFB1F}">
      <dgm:prSet phldrT="[Text]" custT="1"/>
      <dgm:spPr/>
      <dgm:t>
        <a:bodyPr/>
        <a:lstStyle/>
        <a:p>
          <a:r>
            <a:rPr lang="en-US" sz="1400" dirty="0" smtClean="0">
              <a:latin typeface="Times New Roman" panose="02020603050405020304" pitchFamily="18" charset="0"/>
              <a:cs typeface="Times New Roman" panose="02020603050405020304" pitchFamily="18" charset="0"/>
            </a:rPr>
            <a:t>Self-occupied property (or) not occupied owing to employment / business / profession carried on at another place and he has to reside at that place </a:t>
          </a:r>
        </a:p>
        <a:p>
          <a:r>
            <a:rPr lang="en-US" sz="1400" b="1" dirty="0" smtClean="0">
              <a:latin typeface="Times New Roman" panose="02020603050405020304" pitchFamily="18" charset="0"/>
              <a:cs typeface="Times New Roman" panose="02020603050405020304" pitchFamily="18" charset="0"/>
            </a:rPr>
            <a:t>Max allowed – 2</a:t>
          </a:r>
          <a:endParaRPr lang="en-US" sz="1400" b="1" dirty="0">
            <a:latin typeface="Times New Roman" panose="02020603050405020304" pitchFamily="18" charset="0"/>
            <a:cs typeface="Times New Roman" panose="02020603050405020304" pitchFamily="18" charset="0"/>
          </a:endParaRPr>
        </a:p>
      </dgm:t>
    </dgm:pt>
    <dgm:pt modelId="{8AE74DCF-2879-42B4-9236-E650532AB2B0}" type="parTrans" cxnId="{041E46CE-5ED4-4854-9546-5FB223E54EC4}">
      <dgm:prSet/>
      <dgm:spPr/>
      <dgm:t>
        <a:bodyPr/>
        <a:lstStyle/>
        <a:p>
          <a:endParaRPr lang="en-US" sz="2400"/>
        </a:p>
      </dgm:t>
    </dgm:pt>
    <dgm:pt modelId="{2105C12B-B6F0-4E89-80BE-A7192F79C47F}" type="sibTrans" cxnId="{041E46CE-5ED4-4854-9546-5FB223E54EC4}">
      <dgm:prSet/>
      <dgm:spPr/>
      <dgm:t>
        <a:bodyPr/>
        <a:lstStyle/>
        <a:p>
          <a:endParaRPr lang="en-US"/>
        </a:p>
      </dgm:t>
    </dgm:pt>
    <dgm:pt modelId="{AD630F90-9078-4173-B439-84E95EC9A278}">
      <dgm:prSet phldrT="[Text]" custT="1"/>
      <dgm:spPr/>
      <dgm:t>
        <a:bodyPr/>
        <a:lstStyle/>
        <a:p>
          <a:r>
            <a:rPr lang="en-US" sz="1400" dirty="0" smtClean="0">
              <a:latin typeface="Times New Roman" panose="02020603050405020304" pitchFamily="18" charset="0"/>
              <a:cs typeface="Times New Roman" panose="02020603050405020304" pitchFamily="18" charset="0"/>
            </a:rPr>
            <a:t>&gt;2 self occupied property at the option of taxpayer</a:t>
          </a:r>
          <a:endParaRPr lang="en-US" sz="1400" dirty="0">
            <a:latin typeface="Times New Roman" panose="02020603050405020304" pitchFamily="18" charset="0"/>
            <a:cs typeface="Times New Roman" panose="02020603050405020304" pitchFamily="18" charset="0"/>
          </a:endParaRPr>
        </a:p>
      </dgm:t>
    </dgm:pt>
    <dgm:pt modelId="{032DCA3B-FCEB-4BA0-B712-2F0FE892E096}" type="parTrans" cxnId="{D90AD045-461A-45CC-9708-CF4AF1B34BEF}">
      <dgm:prSet/>
      <dgm:spPr/>
      <dgm:t>
        <a:bodyPr/>
        <a:lstStyle/>
        <a:p>
          <a:endParaRPr lang="en-US" sz="2400"/>
        </a:p>
      </dgm:t>
    </dgm:pt>
    <dgm:pt modelId="{66CF60E0-EE66-4036-94F9-63930473B722}" type="sibTrans" cxnId="{D90AD045-461A-45CC-9708-CF4AF1B34BEF}">
      <dgm:prSet/>
      <dgm:spPr/>
      <dgm:t>
        <a:bodyPr/>
        <a:lstStyle/>
        <a:p>
          <a:endParaRPr lang="en-US"/>
        </a:p>
      </dgm:t>
    </dgm:pt>
    <dgm:pt modelId="{7C9D9AAF-7421-43A3-B1FD-918FF49FF0E8}">
      <dgm:prSet phldrT="[Text]" custT="1"/>
      <dgm:spPr/>
      <dgm:t>
        <a:bodyPr/>
        <a:lstStyle/>
        <a:p>
          <a:r>
            <a:rPr lang="en-US" sz="1400" dirty="0" smtClean="0">
              <a:latin typeface="Times New Roman" panose="02020603050405020304" pitchFamily="18" charset="0"/>
              <a:cs typeface="Times New Roman" panose="02020603050405020304" pitchFamily="18" charset="0"/>
            </a:rPr>
            <a:t>Let out for whole or part of the PY</a:t>
          </a:r>
          <a:endParaRPr lang="en-US" sz="1400" dirty="0">
            <a:latin typeface="Times New Roman" panose="02020603050405020304" pitchFamily="18" charset="0"/>
            <a:cs typeface="Times New Roman" panose="02020603050405020304" pitchFamily="18" charset="0"/>
          </a:endParaRPr>
        </a:p>
      </dgm:t>
    </dgm:pt>
    <dgm:pt modelId="{ABE84E13-BF19-4FF8-8879-6BD1066E9AC5}" type="parTrans" cxnId="{A629978B-D7EF-4958-9BFC-4F5BBFFCA5E7}">
      <dgm:prSet/>
      <dgm:spPr/>
      <dgm:t>
        <a:bodyPr/>
        <a:lstStyle/>
        <a:p>
          <a:endParaRPr lang="en-US" sz="2400"/>
        </a:p>
      </dgm:t>
    </dgm:pt>
    <dgm:pt modelId="{C37ACB64-B6F8-465C-973F-30F3B69CABFD}" type="sibTrans" cxnId="{A629978B-D7EF-4958-9BFC-4F5BBFFCA5E7}">
      <dgm:prSet/>
      <dgm:spPr/>
      <dgm:t>
        <a:bodyPr/>
        <a:lstStyle/>
        <a:p>
          <a:endParaRPr lang="en-US"/>
        </a:p>
      </dgm:t>
    </dgm:pt>
    <dgm:pt modelId="{F9AAE14E-7D89-4F41-ABBA-BE61C8AE831A}">
      <dgm:prSet phldrT="[Text]" custT="1"/>
      <dgm:spPr/>
      <dgm:t>
        <a:bodyPr/>
        <a:lstStyle/>
        <a:p>
          <a:r>
            <a:rPr lang="en-US" sz="1400" dirty="0" smtClean="0">
              <a:latin typeface="Times New Roman" panose="02020603050405020304" pitchFamily="18" charset="0"/>
              <a:cs typeface="Times New Roman" panose="02020603050405020304" pitchFamily="18" charset="0"/>
            </a:rPr>
            <a:t>Not a self occupied if property is let out during any part of the PY / any other benefit derived by owner</a:t>
          </a:r>
          <a:endParaRPr lang="en-US" sz="1400" dirty="0">
            <a:latin typeface="Times New Roman" panose="02020603050405020304" pitchFamily="18" charset="0"/>
            <a:cs typeface="Times New Roman" panose="02020603050405020304" pitchFamily="18" charset="0"/>
          </a:endParaRPr>
        </a:p>
      </dgm:t>
    </dgm:pt>
    <dgm:pt modelId="{A2B10322-69AC-472D-9616-F95EE46EAAF3}" type="parTrans" cxnId="{CBEFFAAC-538A-4684-8F14-F547282EED60}">
      <dgm:prSet/>
      <dgm:spPr/>
      <dgm:t>
        <a:bodyPr/>
        <a:lstStyle/>
        <a:p>
          <a:endParaRPr lang="en-US" sz="2400"/>
        </a:p>
      </dgm:t>
    </dgm:pt>
    <dgm:pt modelId="{71972CF9-DA43-4922-BFA5-141968F7771B}" type="sibTrans" cxnId="{CBEFFAAC-538A-4684-8F14-F547282EED60}">
      <dgm:prSet/>
      <dgm:spPr/>
      <dgm:t>
        <a:bodyPr/>
        <a:lstStyle/>
        <a:p>
          <a:endParaRPr lang="en-US"/>
        </a:p>
      </dgm:t>
    </dgm:pt>
    <dgm:pt modelId="{7A459A5A-3019-4D8E-9178-067B643A7681}" type="pres">
      <dgm:prSet presAssocID="{AC5068BE-C22C-4F7F-8817-AE2327898689}" presName="hierChild1" presStyleCnt="0">
        <dgm:presLayoutVars>
          <dgm:orgChart val="1"/>
          <dgm:chPref val="1"/>
          <dgm:dir/>
          <dgm:animOne val="branch"/>
          <dgm:animLvl val="lvl"/>
          <dgm:resizeHandles/>
        </dgm:presLayoutVars>
      </dgm:prSet>
      <dgm:spPr/>
      <dgm:t>
        <a:bodyPr/>
        <a:lstStyle/>
        <a:p>
          <a:endParaRPr lang="en-US"/>
        </a:p>
      </dgm:t>
    </dgm:pt>
    <dgm:pt modelId="{14FB81EE-492B-4501-958B-0C1083734BDE}" type="pres">
      <dgm:prSet presAssocID="{71F6CE79-EE97-4584-B44D-8A71D35F3D7B}" presName="hierRoot1" presStyleCnt="0">
        <dgm:presLayoutVars>
          <dgm:hierBranch val="init"/>
        </dgm:presLayoutVars>
      </dgm:prSet>
      <dgm:spPr/>
    </dgm:pt>
    <dgm:pt modelId="{D0780331-1664-4F89-B223-9A12921C767C}" type="pres">
      <dgm:prSet presAssocID="{71F6CE79-EE97-4584-B44D-8A71D35F3D7B}" presName="rootComposite1" presStyleCnt="0"/>
      <dgm:spPr/>
    </dgm:pt>
    <dgm:pt modelId="{50C40C00-6169-459B-83F4-064088B691AE}" type="pres">
      <dgm:prSet presAssocID="{71F6CE79-EE97-4584-B44D-8A71D35F3D7B}" presName="rootText1" presStyleLbl="node0" presStyleIdx="0" presStyleCnt="1" custScaleY="52566">
        <dgm:presLayoutVars>
          <dgm:chPref val="3"/>
        </dgm:presLayoutVars>
      </dgm:prSet>
      <dgm:spPr/>
      <dgm:t>
        <a:bodyPr/>
        <a:lstStyle/>
        <a:p>
          <a:endParaRPr lang="en-US"/>
        </a:p>
      </dgm:t>
    </dgm:pt>
    <dgm:pt modelId="{910EB4B3-A2AD-4A95-BEA3-294A7725D6E7}" type="pres">
      <dgm:prSet presAssocID="{71F6CE79-EE97-4584-B44D-8A71D35F3D7B}" presName="rootConnector1" presStyleLbl="node1" presStyleIdx="0" presStyleCnt="0"/>
      <dgm:spPr/>
      <dgm:t>
        <a:bodyPr/>
        <a:lstStyle/>
        <a:p>
          <a:endParaRPr lang="en-US"/>
        </a:p>
      </dgm:t>
    </dgm:pt>
    <dgm:pt modelId="{47AD489B-9AE2-4759-AB08-06DAB992FF9D}" type="pres">
      <dgm:prSet presAssocID="{71F6CE79-EE97-4584-B44D-8A71D35F3D7B}" presName="hierChild2" presStyleCnt="0"/>
      <dgm:spPr/>
    </dgm:pt>
    <dgm:pt modelId="{26314B10-DD63-4981-AC0B-C88E86491EB5}" type="pres">
      <dgm:prSet presAssocID="{CC6D2014-AB71-4137-8CF6-C74E51913EFF}" presName="Name37" presStyleLbl="parChTrans1D2" presStyleIdx="0" presStyleCnt="3"/>
      <dgm:spPr/>
      <dgm:t>
        <a:bodyPr/>
        <a:lstStyle/>
        <a:p>
          <a:endParaRPr lang="en-US"/>
        </a:p>
      </dgm:t>
    </dgm:pt>
    <dgm:pt modelId="{3DDE3D05-231D-411E-A9B5-0E40A56B7FCF}" type="pres">
      <dgm:prSet presAssocID="{B6ED2C85-D4F7-4E7A-AB2B-D5C3D939C115}" presName="hierRoot2" presStyleCnt="0">
        <dgm:presLayoutVars>
          <dgm:hierBranch val="init"/>
        </dgm:presLayoutVars>
      </dgm:prSet>
      <dgm:spPr/>
    </dgm:pt>
    <dgm:pt modelId="{DF74F2BD-D97B-49FC-8AA3-54D3B2BC81F3}" type="pres">
      <dgm:prSet presAssocID="{B6ED2C85-D4F7-4E7A-AB2B-D5C3D939C115}" presName="rootComposite" presStyleCnt="0"/>
      <dgm:spPr/>
    </dgm:pt>
    <dgm:pt modelId="{B2680FC1-CE7B-4ACC-8947-B8EBAC58DACB}" type="pres">
      <dgm:prSet presAssocID="{B6ED2C85-D4F7-4E7A-AB2B-D5C3D939C115}" presName="rootText" presStyleLbl="node2" presStyleIdx="0" presStyleCnt="3" custScaleY="42238">
        <dgm:presLayoutVars>
          <dgm:chPref val="3"/>
        </dgm:presLayoutVars>
      </dgm:prSet>
      <dgm:spPr/>
      <dgm:t>
        <a:bodyPr/>
        <a:lstStyle/>
        <a:p>
          <a:endParaRPr lang="en-US"/>
        </a:p>
      </dgm:t>
    </dgm:pt>
    <dgm:pt modelId="{424F629D-0304-4C55-BB21-7A8CC82C7B17}" type="pres">
      <dgm:prSet presAssocID="{B6ED2C85-D4F7-4E7A-AB2B-D5C3D939C115}" presName="rootConnector" presStyleLbl="node2" presStyleIdx="0" presStyleCnt="3"/>
      <dgm:spPr/>
      <dgm:t>
        <a:bodyPr/>
        <a:lstStyle/>
        <a:p>
          <a:endParaRPr lang="en-US"/>
        </a:p>
      </dgm:t>
    </dgm:pt>
    <dgm:pt modelId="{4100DD01-19CC-4807-BEC1-DC20611D923B}" type="pres">
      <dgm:prSet presAssocID="{B6ED2C85-D4F7-4E7A-AB2B-D5C3D939C115}" presName="hierChild4" presStyleCnt="0"/>
      <dgm:spPr/>
    </dgm:pt>
    <dgm:pt modelId="{ADA56D88-238C-4DF5-9F8C-DEB3C711954A}" type="pres">
      <dgm:prSet presAssocID="{8AE74DCF-2879-42B4-9236-E650532AB2B0}" presName="Name37" presStyleLbl="parChTrans1D3" presStyleIdx="0" presStyleCnt="4"/>
      <dgm:spPr/>
      <dgm:t>
        <a:bodyPr/>
        <a:lstStyle/>
        <a:p>
          <a:endParaRPr lang="en-US"/>
        </a:p>
      </dgm:t>
    </dgm:pt>
    <dgm:pt modelId="{70C73130-ECF8-4278-843B-C6F49BC03ECD}" type="pres">
      <dgm:prSet presAssocID="{8A993D66-6F66-488C-B7C1-236A36DAFB1F}" presName="hierRoot2" presStyleCnt="0">
        <dgm:presLayoutVars>
          <dgm:hierBranch val="init"/>
        </dgm:presLayoutVars>
      </dgm:prSet>
      <dgm:spPr/>
    </dgm:pt>
    <dgm:pt modelId="{05206447-A5D1-4654-B3CB-2588F63E7AE1}" type="pres">
      <dgm:prSet presAssocID="{8A993D66-6F66-488C-B7C1-236A36DAFB1F}" presName="rootComposite" presStyleCnt="0"/>
      <dgm:spPr/>
    </dgm:pt>
    <dgm:pt modelId="{7BB1FE9D-636B-4684-9E55-0B2AE6BEED92}" type="pres">
      <dgm:prSet presAssocID="{8A993D66-6F66-488C-B7C1-236A36DAFB1F}" presName="rootText" presStyleLbl="node3" presStyleIdx="0" presStyleCnt="4" custScaleX="109760" custScaleY="153022">
        <dgm:presLayoutVars>
          <dgm:chPref val="3"/>
        </dgm:presLayoutVars>
      </dgm:prSet>
      <dgm:spPr/>
      <dgm:t>
        <a:bodyPr/>
        <a:lstStyle/>
        <a:p>
          <a:endParaRPr lang="en-US"/>
        </a:p>
      </dgm:t>
    </dgm:pt>
    <dgm:pt modelId="{44FF4317-C186-40BE-8147-82F281B2D6F6}" type="pres">
      <dgm:prSet presAssocID="{8A993D66-6F66-488C-B7C1-236A36DAFB1F}" presName="rootConnector" presStyleLbl="node3" presStyleIdx="0" presStyleCnt="4"/>
      <dgm:spPr/>
      <dgm:t>
        <a:bodyPr/>
        <a:lstStyle/>
        <a:p>
          <a:endParaRPr lang="en-US"/>
        </a:p>
      </dgm:t>
    </dgm:pt>
    <dgm:pt modelId="{B845E5AE-E62C-49A1-BB83-644EE64D7D3C}" type="pres">
      <dgm:prSet presAssocID="{8A993D66-6F66-488C-B7C1-236A36DAFB1F}" presName="hierChild4" presStyleCnt="0"/>
      <dgm:spPr/>
    </dgm:pt>
    <dgm:pt modelId="{91CF29D0-A5D0-4271-9FFC-D017C9EE31C9}" type="pres">
      <dgm:prSet presAssocID="{8A993D66-6F66-488C-B7C1-236A36DAFB1F}" presName="hierChild5" presStyleCnt="0"/>
      <dgm:spPr/>
    </dgm:pt>
    <dgm:pt modelId="{246F96E6-9034-4632-B3BC-8CF196FBD7EF}" type="pres">
      <dgm:prSet presAssocID="{A2B10322-69AC-472D-9616-F95EE46EAAF3}" presName="Name37" presStyleLbl="parChTrans1D3" presStyleIdx="1" presStyleCnt="4"/>
      <dgm:spPr/>
      <dgm:t>
        <a:bodyPr/>
        <a:lstStyle/>
        <a:p>
          <a:endParaRPr lang="en-US"/>
        </a:p>
      </dgm:t>
    </dgm:pt>
    <dgm:pt modelId="{5170E44C-A5BA-4908-916A-D5922A68D6EC}" type="pres">
      <dgm:prSet presAssocID="{F9AAE14E-7D89-4F41-ABBA-BE61C8AE831A}" presName="hierRoot2" presStyleCnt="0">
        <dgm:presLayoutVars>
          <dgm:hierBranch val="init"/>
        </dgm:presLayoutVars>
      </dgm:prSet>
      <dgm:spPr/>
    </dgm:pt>
    <dgm:pt modelId="{16EC5AD6-B435-4442-8705-F91802B344BC}" type="pres">
      <dgm:prSet presAssocID="{F9AAE14E-7D89-4F41-ABBA-BE61C8AE831A}" presName="rootComposite" presStyleCnt="0"/>
      <dgm:spPr/>
    </dgm:pt>
    <dgm:pt modelId="{226EE7E3-F127-4189-ABA6-6D9C8F58CF54}" type="pres">
      <dgm:prSet presAssocID="{F9AAE14E-7D89-4F41-ABBA-BE61C8AE831A}" presName="rootText" presStyleLbl="node3" presStyleIdx="1" presStyleCnt="4">
        <dgm:presLayoutVars>
          <dgm:chPref val="3"/>
        </dgm:presLayoutVars>
      </dgm:prSet>
      <dgm:spPr/>
      <dgm:t>
        <a:bodyPr/>
        <a:lstStyle/>
        <a:p>
          <a:endParaRPr lang="en-US"/>
        </a:p>
      </dgm:t>
    </dgm:pt>
    <dgm:pt modelId="{66DE8F35-99EB-4B7A-91F2-D5E2815A6E2D}" type="pres">
      <dgm:prSet presAssocID="{F9AAE14E-7D89-4F41-ABBA-BE61C8AE831A}" presName="rootConnector" presStyleLbl="node3" presStyleIdx="1" presStyleCnt="4"/>
      <dgm:spPr/>
      <dgm:t>
        <a:bodyPr/>
        <a:lstStyle/>
        <a:p>
          <a:endParaRPr lang="en-US"/>
        </a:p>
      </dgm:t>
    </dgm:pt>
    <dgm:pt modelId="{5C0E9298-0BB5-415F-9C40-8E9232A884A9}" type="pres">
      <dgm:prSet presAssocID="{F9AAE14E-7D89-4F41-ABBA-BE61C8AE831A}" presName="hierChild4" presStyleCnt="0"/>
      <dgm:spPr/>
    </dgm:pt>
    <dgm:pt modelId="{619792A5-D544-4AF3-BDD2-26737086EE3E}" type="pres">
      <dgm:prSet presAssocID="{F9AAE14E-7D89-4F41-ABBA-BE61C8AE831A}" presName="hierChild5" presStyleCnt="0"/>
      <dgm:spPr/>
    </dgm:pt>
    <dgm:pt modelId="{3FAE1FA9-0AC9-4CE0-87DE-A3D2FAD6D877}" type="pres">
      <dgm:prSet presAssocID="{B6ED2C85-D4F7-4E7A-AB2B-D5C3D939C115}" presName="hierChild5" presStyleCnt="0"/>
      <dgm:spPr/>
    </dgm:pt>
    <dgm:pt modelId="{9568EBCD-0666-4A74-A38C-D34B2DBB8099}" type="pres">
      <dgm:prSet presAssocID="{05AF89CB-C0DC-4630-BF15-40D706DC1465}" presName="Name37" presStyleLbl="parChTrans1D2" presStyleIdx="1" presStyleCnt="3"/>
      <dgm:spPr/>
      <dgm:t>
        <a:bodyPr/>
        <a:lstStyle/>
        <a:p>
          <a:endParaRPr lang="en-US"/>
        </a:p>
      </dgm:t>
    </dgm:pt>
    <dgm:pt modelId="{2DAF7FC1-96BF-459B-A97F-4681A5F0E94F}" type="pres">
      <dgm:prSet presAssocID="{BF814B4E-6DCD-49A3-9F37-41BB3CCE8903}" presName="hierRoot2" presStyleCnt="0">
        <dgm:presLayoutVars>
          <dgm:hierBranch val="init"/>
        </dgm:presLayoutVars>
      </dgm:prSet>
      <dgm:spPr/>
    </dgm:pt>
    <dgm:pt modelId="{5D048E61-71E9-423F-BFEA-99B844210DEB}" type="pres">
      <dgm:prSet presAssocID="{BF814B4E-6DCD-49A3-9F37-41BB3CCE8903}" presName="rootComposite" presStyleCnt="0"/>
      <dgm:spPr/>
    </dgm:pt>
    <dgm:pt modelId="{7410734C-AFEA-4BAA-8B33-A44F86592F73}" type="pres">
      <dgm:prSet presAssocID="{BF814B4E-6DCD-49A3-9F37-41BB3CCE8903}" presName="rootText" presStyleLbl="node2" presStyleIdx="1" presStyleCnt="3" custScaleY="42238">
        <dgm:presLayoutVars>
          <dgm:chPref val="3"/>
        </dgm:presLayoutVars>
      </dgm:prSet>
      <dgm:spPr/>
      <dgm:t>
        <a:bodyPr/>
        <a:lstStyle/>
        <a:p>
          <a:endParaRPr lang="en-US"/>
        </a:p>
      </dgm:t>
    </dgm:pt>
    <dgm:pt modelId="{B230520B-F16F-4828-9EA5-8DAE8590D9B4}" type="pres">
      <dgm:prSet presAssocID="{BF814B4E-6DCD-49A3-9F37-41BB3CCE8903}" presName="rootConnector" presStyleLbl="node2" presStyleIdx="1" presStyleCnt="3"/>
      <dgm:spPr/>
      <dgm:t>
        <a:bodyPr/>
        <a:lstStyle/>
        <a:p>
          <a:endParaRPr lang="en-US"/>
        </a:p>
      </dgm:t>
    </dgm:pt>
    <dgm:pt modelId="{38BF5193-C6BB-40F5-9834-BE9F2DCE800D}" type="pres">
      <dgm:prSet presAssocID="{BF814B4E-6DCD-49A3-9F37-41BB3CCE8903}" presName="hierChild4" presStyleCnt="0"/>
      <dgm:spPr/>
    </dgm:pt>
    <dgm:pt modelId="{9F97A5BC-8FAC-41DF-9020-FB5D0FFA5B25}" type="pres">
      <dgm:prSet presAssocID="{ABE84E13-BF19-4FF8-8879-6BD1066E9AC5}" presName="Name37" presStyleLbl="parChTrans1D3" presStyleIdx="2" presStyleCnt="4"/>
      <dgm:spPr/>
      <dgm:t>
        <a:bodyPr/>
        <a:lstStyle/>
        <a:p>
          <a:endParaRPr lang="en-US"/>
        </a:p>
      </dgm:t>
    </dgm:pt>
    <dgm:pt modelId="{C9B88863-81F0-4DA1-95B0-2478C3D818E0}" type="pres">
      <dgm:prSet presAssocID="{7C9D9AAF-7421-43A3-B1FD-918FF49FF0E8}" presName="hierRoot2" presStyleCnt="0">
        <dgm:presLayoutVars>
          <dgm:hierBranch val="init"/>
        </dgm:presLayoutVars>
      </dgm:prSet>
      <dgm:spPr/>
    </dgm:pt>
    <dgm:pt modelId="{5E003CC5-1117-4BF9-AC26-6A24F178F7B6}" type="pres">
      <dgm:prSet presAssocID="{7C9D9AAF-7421-43A3-B1FD-918FF49FF0E8}" presName="rootComposite" presStyleCnt="0"/>
      <dgm:spPr/>
    </dgm:pt>
    <dgm:pt modelId="{285C642F-C1C8-459A-96B5-1141E38E00D2}" type="pres">
      <dgm:prSet presAssocID="{7C9D9AAF-7421-43A3-B1FD-918FF49FF0E8}" presName="rootText" presStyleLbl="node3" presStyleIdx="2" presStyleCnt="4">
        <dgm:presLayoutVars>
          <dgm:chPref val="3"/>
        </dgm:presLayoutVars>
      </dgm:prSet>
      <dgm:spPr/>
      <dgm:t>
        <a:bodyPr/>
        <a:lstStyle/>
        <a:p>
          <a:endParaRPr lang="en-US"/>
        </a:p>
      </dgm:t>
    </dgm:pt>
    <dgm:pt modelId="{AC7FFFFA-6791-4721-A637-FF11C855F597}" type="pres">
      <dgm:prSet presAssocID="{7C9D9AAF-7421-43A3-B1FD-918FF49FF0E8}" presName="rootConnector" presStyleLbl="node3" presStyleIdx="2" presStyleCnt="4"/>
      <dgm:spPr/>
      <dgm:t>
        <a:bodyPr/>
        <a:lstStyle/>
        <a:p>
          <a:endParaRPr lang="en-US"/>
        </a:p>
      </dgm:t>
    </dgm:pt>
    <dgm:pt modelId="{C7F68F88-F750-42A6-90B0-7143AB102019}" type="pres">
      <dgm:prSet presAssocID="{7C9D9AAF-7421-43A3-B1FD-918FF49FF0E8}" presName="hierChild4" presStyleCnt="0"/>
      <dgm:spPr/>
    </dgm:pt>
    <dgm:pt modelId="{B7B90A62-15C0-4D34-9343-CF5F459CC2F1}" type="pres">
      <dgm:prSet presAssocID="{7C9D9AAF-7421-43A3-B1FD-918FF49FF0E8}" presName="hierChild5" presStyleCnt="0"/>
      <dgm:spPr/>
    </dgm:pt>
    <dgm:pt modelId="{C7C6A656-63EE-47DC-803A-480B318768FD}" type="pres">
      <dgm:prSet presAssocID="{BF814B4E-6DCD-49A3-9F37-41BB3CCE8903}" presName="hierChild5" presStyleCnt="0"/>
      <dgm:spPr/>
    </dgm:pt>
    <dgm:pt modelId="{8C0BFC44-936C-40D2-A307-E18E7126C8FE}" type="pres">
      <dgm:prSet presAssocID="{145879A5-0212-4D02-99CF-5E17E9B04733}" presName="Name37" presStyleLbl="parChTrans1D2" presStyleIdx="2" presStyleCnt="3"/>
      <dgm:spPr/>
      <dgm:t>
        <a:bodyPr/>
        <a:lstStyle/>
        <a:p>
          <a:endParaRPr lang="en-US"/>
        </a:p>
      </dgm:t>
    </dgm:pt>
    <dgm:pt modelId="{8355B0E9-8D57-4D1B-94B0-1E913141B5C7}" type="pres">
      <dgm:prSet presAssocID="{33D7BF7C-09FE-404A-807B-8E90D622605F}" presName="hierRoot2" presStyleCnt="0">
        <dgm:presLayoutVars>
          <dgm:hierBranch val="init"/>
        </dgm:presLayoutVars>
      </dgm:prSet>
      <dgm:spPr/>
    </dgm:pt>
    <dgm:pt modelId="{E6D43518-59C9-476F-AA46-954F56F19616}" type="pres">
      <dgm:prSet presAssocID="{33D7BF7C-09FE-404A-807B-8E90D622605F}" presName="rootComposite" presStyleCnt="0"/>
      <dgm:spPr/>
    </dgm:pt>
    <dgm:pt modelId="{E7AC9753-ED6E-48F3-9D43-D09088E633F8}" type="pres">
      <dgm:prSet presAssocID="{33D7BF7C-09FE-404A-807B-8E90D622605F}" presName="rootText" presStyleLbl="node2" presStyleIdx="2" presStyleCnt="3" custScaleY="42238">
        <dgm:presLayoutVars>
          <dgm:chPref val="3"/>
        </dgm:presLayoutVars>
      </dgm:prSet>
      <dgm:spPr/>
      <dgm:t>
        <a:bodyPr/>
        <a:lstStyle/>
        <a:p>
          <a:endParaRPr lang="en-US"/>
        </a:p>
      </dgm:t>
    </dgm:pt>
    <dgm:pt modelId="{08F34765-17AA-494B-A8FB-87ED2910D54F}" type="pres">
      <dgm:prSet presAssocID="{33D7BF7C-09FE-404A-807B-8E90D622605F}" presName="rootConnector" presStyleLbl="node2" presStyleIdx="2" presStyleCnt="3"/>
      <dgm:spPr/>
      <dgm:t>
        <a:bodyPr/>
        <a:lstStyle/>
        <a:p>
          <a:endParaRPr lang="en-US"/>
        </a:p>
      </dgm:t>
    </dgm:pt>
    <dgm:pt modelId="{03F163C5-26D0-40F5-9F71-CF63179AE811}" type="pres">
      <dgm:prSet presAssocID="{33D7BF7C-09FE-404A-807B-8E90D622605F}" presName="hierChild4" presStyleCnt="0"/>
      <dgm:spPr/>
    </dgm:pt>
    <dgm:pt modelId="{EC4DA439-0FA5-4F10-9C19-608D24CA0B4F}" type="pres">
      <dgm:prSet presAssocID="{032DCA3B-FCEB-4BA0-B712-2F0FE892E096}" presName="Name37" presStyleLbl="parChTrans1D3" presStyleIdx="3" presStyleCnt="4"/>
      <dgm:spPr/>
      <dgm:t>
        <a:bodyPr/>
        <a:lstStyle/>
        <a:p>
          <a:endParaRPr lang="en-US"/>
        </a:p>
      </dgm:t>
    </dgm:pt>
    <dgm:pt modelId="{77C52F81-996B-4DDC-A2ED-478C5E38224D}" type="pres">
      <dgm:prSet presAssocID="{AD630F90-9078-4173-B439-84E95EC9A278}" presName="hierRoot2" presStyleCnt="0">
        <dgm:presLayoutVars>
          <dgm:hierBranch val="init"/>
        </dgm:presLayoutVars>
      </dgm:prSet>
      <dgm:spPr/>
    </dgm:pt>
    <dgm:pt modelId="{B11760D6-EBF6-4706-8C06-A04A4967F8E4}" type="pres">
      <dgm:prSet presAssocID="{AD630F90-9078-4173-B439-84E95EC9A278}" presName="rootComposite" presStyleCnt="0"/>
      <dgm:spPr/>
    </dgm:pt>
    <dgm:pt modelId="{9CE1D5A6-AF66-4338-AE99-0A236932902D}" type="pres">
      <dgm:prSet presAssocID="{AD630F90-9078-4173-B439-84E95EC9A278}" presName="rootText" presStyleLbl="node3" presStyleIdx="3" presStyleCnt="4">
        <dgm:presLayoutVars>
          <dgm:chPref val="3"/>
        </dgm:presLayoutVars>
      </dgm:prSet>
      <dgm:spPr/>
      <dgm:t>
        <a:bodyPr/>
        <a:lstStyle/>
        <a:p>
          <a:endParaRPr lang="en-US"/>
        </a:p>
      </dgm:t>
    </dgm:pt>
    <dgm:pt modelId="{3BCCC06C-F683-4DA7-8CA1-6A50512E53A7}" type="pres">
      <dgm:prSet presAssocID="{AD630F90-9078-4173-B439-84E95EC9A278}" presName="rootConnector" presStyleLbl="node3" presStyleIdx="3" presStyleCnt="4"/>
      <dgm:spPr/>
      <dgm:t>
        <a:bodyPr/>
        <a:lstStyle/>
        <a:p>
          <a:endParaRPr lang="en-US"/>
        </a:p>
      </dgm:t>
    </dgm:pt>
    <dgm:pt modelId="{192BC876-715C-42AD-8E39-C0D52ECF798E}" type="pres">
      <dgm:prSet presAssocID="{AD630F90-9078-4173-B439-84E95EC9A278}" presName="hierChild4" presStyleCnt="0"/>
      <dgm:spPr/>
    </dgm:pt>
    <dgm:pt modelId="{F3E85CF3-D5EB-430B-81E3-019F3A900142}" type="pres">
      <dgm:prSet presAssocID="{AD630F90-9078-4173-B439-84E95EC9A278}" presName="hierChild5" presStyleCnt="0"/>
      <dgm:spPr/>
    </dgm:pt>
    <dgm:pt modelId="{1CA0C3F2-E2FD-43E9-9465-07FD52042B1D}" type="pres">
      <dgm:prSet presAssocID="{33D7BF7C-09FE-404A-807B-8E90D622605F}" presName="hierChild5" presStyleCnt="0"/>
      <dgm:spPr/>
    </dgm:pt>
    <dgm:pt modelId="{4D68AE90-CD07-4D22-BB10-C94894021870}" type="pres">
      <dgm:prSet presAssocID="{71F6CE79-EE97-4584-B44D-8A71D35F3D7B}" presName="hierChild3" presStyleCnt="0"/>
      <dgm:spPr/>
    </dgm:pt>
  </dgm:ptLst>
  <dgm:cxnLst>
    <dgm:cxn modelId="{D90AD045-461A-45CC-9708-CF4AF1B34BEF}" srcId="{33D7BF7C-09FE-404A-807B-8E90D622605F}" destId="{AD630F90-9078-4173-B439-84E95EC9A278}" srcOrd="0" destOrd="0" parTransId="{032DCA3B-FCEB-4BA0-B712-2F0FE892E096}" sibTransId="{66CF60E0-EE66-4036-94F9-63930473B722}"/>
    <dgm:cxn modelId="{35095DDD-F590-47D8-BD92-9F744C35B03D}" type="presOf" srcId="{F9AAE14E-7D89-4F41-ABBA-BE61C8AE831A}" destId="{66DE8F35-99EB-4B7A-91F2-D5E2815A6E2D}" srcOrd="1" destOrd="0" presId="urn:microsoft.com/office/officeart/2005/8/layout/orgChart1"/>
    <dgm:cxn modelId="{CF909058-11EA-4B6E-B903-24794BFBF072}" srcId="{AC5068BE-C22C-4F7F-8817-AE2327898689}" destId="{71F6CE79-EE97-4584-B44D-8A71D35F3D7B}" srcOrd="0" destOrd="0" parTransId="{ECD42F1B-E5DC-4FBF-BEC1-99C18424E570}" sibTransId="{A52D5DA6-BED3-4F0C-A1E4-0AB76716FE24}"/>
    <dgm:cxn modelId="{041E46CE-5ED4-4854-9546-5FB223E54EC4}" srcId="{B6ED2C85-D4F7-4E7A-AB2B-D5C3D939C115}" destId="{8A993D66-6F66-488C-B7C1-236A36DAFB1F}" srcOrd="0" destOrd="0" parTransId="{8AE74DCF-2879-42B4-9236-E650532AB2B0}" sibTransId="{2105C12B-B6F0-4E89-80BE-A7192F79C47F}"/>
    <dgm:cxn modelId="{C203456B-D4A3-4795-B17F-C37B98AC6AAF}" type="presOf" srcId="{B6ED2C85-D4F7-4E7A-AB2B-D5C3D939C115}" destId="{B2680FC1-CE7B-4ACC-8947-B8EBAC58DACB}" srcOrd="0" destOrd="0" presId="urn:microsoft.com/office/officeart/2005/8/layout/orgChart1"/>
    <dgm:cxn modelId="{D172B262-8C5C-4EBC-B728-A2F859A8E4D9}" type="presOf" srcId="{B6ED2C85-D4F7-4E7A-AB2B-D5C3D939C115}" destId="{424F629D-0304-4C55-BB21-7A8CC82C7B17}" srcOrd="1" destOrd="0" presId="urn:microsoft.com/office/officeart/2005/8/layout/orgChart1"/>
    <dgm:cxn modelId="{F29D2E36-65CF-4319-832D-1D9B990474AF}" type="presOf" srcId="{71F6CE79-EE97-4584-B44D-8A71D35F3D7B}" destId="{910EB4B3-A2AD-4A95-BEA3-294A7725D6E7}" srcOrd="1" destOrd="0" presId="urn:microsoft.com/office/officeart/2005/8/layout/orgChart1"/>
    <dgm:cxn modelId="{D3673790-DE25-433E-B1A5-0F4C359D64D7}" type="presOf" srcId="{8A993D66-6F66-488C-B7C1-236A36DAFB1F}" destId="{7BB1FE9D-636B-4684-9E55-0B2AE6BEED92}" srcOrd="0" destOrd="0" presId="urn:microsoft.com/office/officeart/2005/8/layout/orgChart1"/>
    <dgm:cxn modelId="{56C35799-89AE-4550-BD20-29C4943F4381}" type="presOf" srcId="{05AF89CB-C0DC-4630-BF15-40D706DC1465}" destId="{9568EBCD-0666-4A74-A38C-D34B2DBB8099}" srcOrd="0" destOrd="0" presId="urn:microsoft.com/office/officeart/2005/8/layout/orgChart1"/>
    <dgm:cxn modelId="{91A6D702-F360-436B-97E8-9F2281E65C16}" type="presOf" srcId="{8AE74DCF-2879-42B4-9236-E650532AB2B0}" destId="{ADA56D88-238C-4DF5-9F8C-DEB3C711954A}" srcOrd="0" destOrd="0" presId="urn:microsoft.com/office/officeart/2005/8/layout/orgChart1"/>
    <dgm:cxn modelId="{D002AA0A-6FBA-4C6A-9FC7-2F9881E380B5}" type="presOf" srcId="{AC5068BE-C22C-4F7F-8817-AE2327898689}" destId="{7A459A5A-3019-4D8E-9178-067B643A7681}" srcOrd="0" destOrd="0" presId="urn:microsoft.com/office/officeart/2005/8/layout/orgChart1"/>
    <dgm:cxn modelId="{68D54881-D9F6-4B53-AB1D-FA211FA7BF1A}" type="presOf" srcId="{7C9D9AAF-7421-43A3-B1FD-918FF49FF0E8}" destId="{AC7FFFFA-6791-4721-A637-FF11C855F597}" srcOrd="1" destOrd="0" presId="urn:microsoft.com/office/officeart/2005/8/layout/orgChart1"/>
    <dgm:cxn modelId="{BA23B178-0A6E-40B6-91FE-97C5BB16C294}" type="presOf" srcId="{AD630F90-9078-4173-B439-84E95EC9A278}" destId="{3BCCC06C-F683-4DA7-8CA1-6A50512E53A7}" srcOrd="1" destOrd="0" presId="urn:microsoft.com/office/officeart/2005/8/layout/orgChart1"/>
    <dgm:cxn modelId="{22758A6A-0517-405C-B34B-FEEA6E1628A7}" type="presOf" srcId="{33D7BF7C-09FE-404A-807B-8E90D622605F}" destId="{08F34765-17AA-494B-A8FB-87ED2910D54F}" srcOrd="1" destOrd="0" presId="urn:microsoft.com/office/officeart/2005/8/layout/orgChart1"/>
    <dgm:cxn modelId="{F7223959-CBCB-42A3-9214-69369623A51C}" type="presOf" srcId="{ABE84E13-BF19-4FF8-8879-6BD1066E9AC5}" destId="{9F97A5BC-8FAC-41DF-9020-FB5D0FFA5B25}" srcOrd="0" destOrd="0" presId="urn:microsoft.com/office/officeart/2005/8/layout/orgChart1"/>
    <dgm:cxn modelId="{70E7DF32-2FA9-48C1-820F-66532CFD5045}" type="presOf" srcId="{AD630F90-9078-4173-B439-84E95EC9A278}" destId="{9CE1D5A6-AF66-4338-AE99-0A236932902D}" srcOrd="0" destOrd="0" presId="urn:microsoft.com/office/officeart/2005/8/layout/orgChart1"/>
    <dgm:cxn modelId="{BDAE5012-02A5-4FB1-B254-1ECD9F13D036}" type="presOf" srcId="{33D7BF7C-09FE-404A-807B-8E90D622605F}" destId="{E7AC9753-ED6E-48F3-9D43-D09088E633F8}" srcOrd="0" destOrd="0" presId="urn:microsoft.com/office/officeart/2005/8/layout/orgChart1"/>
    <dgm:cxn modelId="{CB4EB804-1D22-4DD3-BEB4-5C7C71BD3624}" type="presOf" srcId="{F9AAE14E-7D89-4F41-ABBA-BE61C8AE831A}" destId="{226EE7E3-F127-4189-ABA6-6D9C8F58CF54}" srcOrd="0" destOrd="0" presId="urn:microsoft.com/office/officeart/2005/8/layout/orgChart1"/>
    <dgm:cxn modelId="{527A27B6-A883-46FF-906C-5D9801155780}" type="presOf" srcId="{BF814B4E-6DCD-49A3-9F37-41BB3CCE8903}" destId="{7410734C-AFEA-4BAA-8B33-A44F86592F73}" srcOrd="0" destOrd="0" presId="urn:microsoft.com/office/officeart/2005/8/layout/orgChart1"/>
    <dgm:cxn modelId="{A629978B-D7EF-4958-9BFC-4F5BBFFCA5E7}" srcId="{BF814B4E-6DCD-49A3-9F37-41BB3CCE8903}" destId="{7C9D9AAF-7421-43A3-B1FD-918FF49FF0E8}" srcOrd="0" destOrd="0" parTransId="{ABE84E13-BF19-4FF8-8879-6BD1066E9AC5}" sibTransId="{C37ACB64-B6F8-465C-973F-30F3B69CABFD}"/>
    <dgm:cxn modelId="{82DB58E7-8ACE-47CA-BF21-BD5DCE6069B9}" type="presOf" srcId="{A2B10322-69AC-472D-9616-F95EE46EAAF3}" destId="{246F96E6-9034-4632-B3BC-8CF196FBD7EF}" srcOrd="0" destOrd="0" presId="urn:microsoft.com/office/officeart/2005/8/layout/orgChart1"/>
    <dgm:cxn modelId="{A1AE0EE8-AD5A-4259-97D7-66E7D9BAD26A}" type="presOf" srcId="{CC6D2014-AB71-4137-8CF6-C74E51913EFF}" destId="{26314B10-DD63-4981-AC0B-C88E86491EB5}" srcOrd="0" destOrd="0" presId="urn:microsoft.com/office/officeart/2005/8/layout/orgChart1"/>
    <dgm:cxn modelId="{373A54CD-143E-4531-A4E3-09E19D47EA96}" type="presOf" srcId="{71F6CE79-EE97-4584-B44D-8A71D35F3D7B}" destId="{50C40C00-6169-459B-83F4-064088B691AE}" srcOrd="0" destOrd="0" presId="urn:microsoft.com/office/officeart/2005/8/layout/orgChart1"/>
    <dgm:cxn modelId="{88744481-600C-406D-B4F7-2E70804A7C92}" srcId="{71F6CE79-EE97-4584-B44D-8A71D35F3D7B}" destId="{B6ED2C85-D4F7-4E7A-AB2B-D5C3D939C115}" srcOrd="0" destOrd="0" parTransId="{CC6D2014-AB71-4137-8CF6-C74E51913EFF}" sibTransId="{3CC3E995-F919-4F59-9D30-DB3B89643EB8}"/>
    <dgm:cxn modelId="{81CEEDE7-D827-4C10-8E18-5D2B914AE5D6}" srcId="{71F6CE79-EE97-4584-B44D-8A71D35F3D7B}" destId="{33D7BF7C-09FE-404A-807B-8E90D622605F}" srcOrd="2" destOrd="0" parTransId="{145879A5-0212-4D02-99CF-5E17E9B04733}" sibTransId="{CFDDB136-145B-49AB-A70D-137206BA1DA2}"/>
    <dgm:cxn modelId="{CC441E5A-3BB0-439A-998A-2D39FCD6CD8B}" type="presOf" srcId="{8A993D66-6F66-488C-B7C1-236A36DAFB1F}" destId="{44FF4317-C186-40BE-8147-82F281B2D6F6}" srcOrd="1" destOrd="0" presId="urn:microsoft.com/office/officeart/2005/8/layout/orgChart1"/>
    <dgm:cxn modelId="{7FE03C4B-F338-463E-9733-EFC5FA8A9058}" type="presOf" srcId="{145879A5-0212-4D02-99CF-5E17E9B04733}" destId="{8C0BFC44-936C-40D2-A307-E18E7126C8FE}" srcOrd="0" destOrd="0" presId="urn:microsoft.com/office/officeart/2005/8/layout/orgChart1"/>
    <dgm:cxn modelId="{DD263328-C54F-433A-A0B6-184284CBE6BF}" type="presOf" srcId="{032DCA3B-FCEB-4BA0-B712-2F0FE892E096}" destId="{EC4DA439-0FA5-4F10-9C19-608D24CA0B4F}" srcOrd="0" destOrd="0" presId="urn:microsoft.com/office/officeart/2005/8/layout/orgChart1"/>
    <dgm:cxn modelId="{CBEFFAAC-538A-4684-8F14-F547282EED60}" srcId="{B6ED2C85-D4F7-4E7A-AB2B-D5C3D939C115}" destId="{F9AAE14E-7D89-4F41-ABBA-BE61C8AE831A}" srcOrd="1" destOrd="0" parTransId="{A2B10322-69AC-472D-9616-F95EE46EAAF3}" sibTransId="{71972CF9-DA43-4922-BFA5-141968F7771B}"/>
    <dgm:cxn modelId="{BC140F1B-8510-4FF9-AC60-6E8736230826}" type="presOf" srcId="{BF814B4E-6DCD-49A3-9F37-41BB3CCE8903}" destId="{B230520B-F16F-4828-9EA5-8DAE8590D9B4}" srcOrd="1" destOrd="0" presId="urn:microsoft.com/office/officeart/2005/8/layout/orgChart1"/>
    <dgm:cxn modelId="{FC368660-287D-4A7E-9E70-3F2DE4EA6C5C}" type="presOf" srcId="{7C9D9AAF-7421-43A3-B1FD-918FF49FF0E8}" destId="{285C642F-C1C8-459A-96B5-1141E38E00D2}" srcOrd="0" destOrd="0" presId="urn:microsoft.com/office/officeart/2005/8/layout/orgChart1"/>
    <dgm:cxn modelId="{196080D9-1E9E-4284-986D-94292D14EF08}" srcId="{71F6CE79-EE97-4584-B44D-8A71D35F3D7B}" destId="{BF814B4E-6DCD-49A3-9F37-41BB3CCE8903}" srcOrd="1" destOrd="0" parTransId="{05AF89CB-C0DC-4630-BF15-40D706DC1465}" sibTransId="{7055BA93-2949-47D5-8D03-6C1010230260}"/>
    <dgm:cxn modelId="{7DC1DDF5-A96D-42CB-B3F2-98EF6A7239BA}" type="presParOf" srcId="{7A459A5A-3019-4D8E-9178-067B643A7681}" destId="{14FB81EE-492B-4501-958B-0C1083734BDE}" srcOrd="0" destOrd="0" presId="urn:microsoft.com/office/officeart/2005/8/layout/orgChart1"/>
    <dgm:cxn modelId="{E4194FB3-E104-4FBE-A658-165F43AA0C9C}" type="presParOf" srcId="{14FB81EE-492B-4501-958B-0C1083734BDE}" destId="{D0780331-1664-4F89-B223-9A12921C767C}" srcOrd="0" destOrd="0" presId="urn:microsoft.com/office/officeart/2005/8/layout/orgChart1"/>
    <dgm:cxn modelId="{9B1A4DCD-CD51-4AC7-AFD2-B1CD09192493}" type="presParOf" srcId="{D0780331-1664-4F89-B223-9A12921C767C}" destId="{50C40C00-6169-459B-83F4-064088B691AE}" srcOrd="0" destOrd="0" presId="urn:microsoft.com/office/officeart/2005/8/layout/orgChart1"/>
    <dgm:cxn modelId="{F42DBD63-C707-4DAD-8704-55B395DADCBC}" type="presParOf" srcId="{D0780331-1664-4F89-B223-9A12921C767C}" destId="{910EB4B3-A2AD-4A95-BEA3-294A7725D6E7}" srcOrd="1" destOrd="0" presId="urn:microsoft.com/office/officeart/2005/8/layout/orgChart1"/>
    <dgm:cxn modelId="{E7CB1084-430D-4C1C-B78C-3E41D9020A0F}" type="presParOf" srcId="{14FB81EE-492B-4501-958B-0C1083734BDE}" destId="{47AD489B-9AE2-4759-AB08-06DAB992FF9D}" srcOrd="1" destOrd="0" presId="urn:microsoft.com/office/officeart/2005/8/layout/orgChart1"/>
    <dgm:cxn modelId="{3D8888BE-1F19-47D3-BCE9-79BFB6F4F406}" type="presParOf" srcId="{47AD489B-9AE2-4759-AB08-06DAB992FF9D}" destId="{26314B10-DD63-4981-AC0B-C88E86491EB5}" srcOrd="0" destOrd="0" presId="urn:microsoft.com/office/officeart/2005/8/layout/orgChart1"/>
    <dgm:cxn modelId="{E32EFA0B-6994-47C2-8787-45D49AF8627C}" type="presParOf" srcId="{47AD489B-9AE2-4759-AB08-06DAB992FF9D}" destId="{3DDE3D05-231D-411E-A9B5-0E40A56B7FCF}" srcOrd="1" destOrd="0" presId="urn:microsoft.com/office/officeart/2005/8/layout/orgChart1"/>
    <dgm:cxn modelId="{EB579220-A48C-47E3-9502-481923BF7E06}" type="presParOf" srcId="{3DDE3D05-231D-411E-A9B5-0E40A56B7FCF}" destId="{DF74F2BD-D97B-49FC-8AA3-54D3B2BC81F3}" srcOrd="0" destOrd="0" presId="urn:microsoft.com/office/officeart/2005/8/layout/orgChart1"/>
    <dgm:cxn modelId="{558EBCB8-8833-4324-B657-736DD8E27862}" type="presParOf" srcId="{DF74F2BD-D97B-49FC-8AA3-54D3B2BC81F3}" destId="{B2680FC1-CE7B-4ACC-8947-B8EBAC58DACB}" srcOrd="0" destOrd="0" presId="urn:microsoft.com/office/officeart/2005/8/layout/orgChart1"/>
    <dgm:cxn modelId="{AB3421A9-3C5C-49A8-ABA4-914CA6F7D4A8}" type="presParOf" srcId="{DF74F2BD-D97B-49FC-8AA3-54D3B2BC81F3}" destId="{424F629D-0304-4C55-BB21-7A8CC82C7B17}" srcOrd="1" destOrd="0" presId="urn:microsoft.com/office/officeart/2005/8/layout/orgChart1"/>
    <dgm:cxn modelId="{B2C94BFA-FAE1-49EF-A0F9-62D1BAA90A48}" type="presParOf" srcId="{3DDE3D05-231D-411E-A9B5-0E40A56B7FCF}" destId="{4100DD01-19CC-4807-BEC1-DC20611D923B}" srcOrd="1" destOrd="0" presId="urn:microsoft.com/office/officeart/2005/8/layout/orgChart1"/>
    <dgm:cxn modelId="{1424158B-7B11-4A57-A718-1F18ACD51C91}" type="presParOf" srcId="{4100DD01-19CC-4807-BEC1-DC20611D923B}" destId="{ADA56D88-238C-4DF5-9F8C-DEB3C711954A}" srcOrd="0" destOrd="0" presId="urn:microsoft.com/office/officeart/2005/8/layout/orgChart1"/>
    <dgm:cxn modelId="{932C12B0-6CE6-4F81-A307-9BB5BAE3A4F0}" type="presParOf" srcId="{4100DD01-19CC-4807-BEC1-DC20611D923B}" destId="{70C73130-ECF8-4278-843B-C6F49BC03ECD}" srcOrd="1" destOrd="0" presId="urn:microsoft.com/office/officeart/2005/8/layout/orgChart1"/>
    <dgm:cxn modelId="{CC59CC17-341C-4127-8E89-6406C75B1658}" type="presParOf" srcId="{70C73130-ECF8-4278-843B-C6F49BC03ECD}" destId="{05206447-A5D1-4654-B3CB-2588F63E7AE1}" srcOrd="0" destOrd="0" presId="urn:microsoft.com/office/officeart/2005/8/layout/orgChart1"/>
    <dgm:cxn modelId="{60E1FE49-0E88-4CF3-8CD2-3F8719D63449}" type="presParOf" srcId="{05206447-A5D1-4654-B3CB-2588F63E7AE1}" destId="{7BB1FE9D-636B-4684-9E55-0B2AE6BEED92}" srcOrd="0" destOrd="0" presId="urn:microsoft.com/office/officeart/2005/8/layout/orgChart1"/>
    <dgm:cxn modelId="{AE6F0E3C-02FF-4B78-A6F7-52633451C6DC}" type="presParOf" srcId="{05206447-A5D1-4654-B3CB-2588F63E7AE1}" destId="{44FF4317-C186-40BE-8147-82F281B2D6F6}" srcOrd="1" destOrd="0" presId="urn:microsoft.com/office/officeart/2005/8/layout/orgChart1"/>
    <dgm:cxn modelId="{8E63BD84-3A2A-48E1-B587-F905BFB2BFD4}" type="presParOf" srcId="{70C73130-ECF8-4278-843B-C6F49BC03ECD}" destId="{B845E5AE-E62C-49A1-BB83-644EE64D7D3C}" srcOrd="1" destOrd="0" presId="urn:microsoft.com/office/officeart/2005/8/layout/orgChart1"/>
    <dgm:cxn modelId="{D578B7B9-3191-4503-94D7-1438A4EF78AB}" type="presParOf" srcId="{70C73130-ECF8-4278-843B-C6F49BC03ECD}" destId="{91CF29D0-A5D0-4271-9FFC-D017C9EE31C9}" srcOrd="2" destOrd="0" presId="urn:microsoft.com/office/officeart/2005/8/layout/orgChart1"/>
    <dgm:cxn modelId="{59191175-3F61-4078-9887-CB822708B35E}" type="presParOf" srcId="{4100DD01-19CC-4807-BEC1-DC20611D923B}" destId="{246F96E6-9034-4632-B3BC-8CF196FBD7EF}" srcOrd="2" destOrd="0" presId="urn:microsoft.com/office/officeart/2005/8/layout/orgChart1"/>
    <dgm:cxn modelId="{9D796C70-8219-49B0-A93D-56DB57A1C212}" type="presParOf" srcId="{4100DD01-19CC-4807-BEC1-DC20611D923B}" destId="{5170E44C-A5BA-4908-916A-D5922A68D6EC}" srcOrd="3" destOrd="0" presId="urn:microsoft.com/office/officeart/2005/8/layout/orgChart1"/>
    <dgm:cxn modelId="{D3C37DD0-E941-48BD-8A65-6F1AABAD9D7D}" type="presParOf" srcId="{5170E44C-A5BA-4908-916A-D5922A68D6EC}" destId="{16EC5AD6-B435-4442-8705-F91802B344BC}" srcOrd="0" destOrd="0" presId="urn:microsoft.com/office/officeart/2005/8/layout/orgChart1"/>
    <dgm:cxn modelId="{5C8070D0-E9A6-4D3F-BDDC-D28CBCC0F09E}" type="presParOf" srcId="{16EC5AD6-B435-4442-8705-F91802B344BC}" destId="{226EE7E3-F127-4189-ABA6-6D9C8F58CF54}" srcOrd="0" destOrd="0" presId="urn:microsoft.com/office/officeart/2005/8/layout/orgChart1"/>
    <dgm:cxn modelId="{E640AD43-B40B-49A0-8214-A64CE6EC7D3E}" type="presParOf" srcId="{16EC5AD6-B435-4442-8705-F91802B344BC}" destId="{66DE8F35-99EB-4B7A-91F2-D5E2815A6E2D}" srcOrd="1" destOrd="0" presId="urn:microsoft.com/office/officeart/2005/8/layout/orgChart1"/>
    <dgm:cxn modelId="{7C1E8168-6599-41F4-9BD0-F68AECD1C452}" type="presParOf" srcId="{5170E44C-A5BA-4908-916A-D5922A68D6EC}" destId="{5C0E9298-0BB5-415F-9C40-8E9232A884A9}" srcOrd="1" destOrd="0" presId="urn:microsoft.com/office/officeart/2005/8/layout/orgChart1"/>
    <dgm:cxn modelId="{8D4513D2-9151-4488-94C5-BF7E4C6C5F12}" type="presParOf" srcId="{5170E44C-A5BA-4908-916A-D5922A68D6EC}" destId="{619792A5-D544-4AF3-BDD2-26737086EE3E}" srcOrd="2" destOrd="0" presId="urn:microsoft.com/office/officeart/2005/8/layout/orgChart1"/>
    <dgm:cxn modelId="{D004C5F6-9C1A-4AFD-A5AE-00071FD31D04}" type="presParOf" srcId="{3DDE3D05-231D-411E-A9B5-0E40A56B7FCF}" destId="{3FAE1FA9-0AC9-4CE0-87DE-A3D2FAD6D877}" srcOrd="2" destOrd="0" presId="urn:microsoft.com/office/officeart/2005/8/layout/orgChart1"/>
    <dgm:cxn modelId="{3B5141E2-E8ED-4704-BE63-4D22A06C575D}" type="presParOf" srcId="{47AD489B-9AE2-4759-AB08-06DAB992FF9D}" destId="{9568EBCD-0666-4A74-A38C-D34B2DBB8099}" srcOrd="2" destOrd="0" presId="urn:microsoft.com/office/officeart/2005/8/layout/orgChart1"/>
    <dgm:cxn modelId="{E2132B62-FEC3-4C2F-9688-C19665790F90}" type="presParOf" srcId="{47AD489B-9AE2-4759-AB08-06DAB992FF9D}" destId="{2DAF7FC1-96BF-459B-A97F-4681A5F0E94F}" srcOrd="3" destOrd="0" presId="urn:microsoft.com/office/officeart/2005/8/layout/orgChart1"/>
    <dgm:cxn modelId="{3D037CB6-91A7-4E3F-BE3C-AE451FE50741}" type="presParOf" srcId="{2DAF7FC1-96BF-459B-A97F-4681A5F0E94F}" destId="{5D048E61-71E9-423F-BFEA-99B844210DEB}" srcOrd="0" destOrd="0" presId="urn:microsoft.com/office/officeart/2005/8/layout/orgChart1"/>
    <dgm:cxn modelId="{6A1513F7-A10B-4FB1-BB9B-EB5716D491DE}" type="presParOf" srcId="{5D048E61-71E9-423F-BFEA-99B844210DEB}" destId="{7410734C-AFEA-4BAA-8B33-A44F86592F73}" srcOrd="0" destOrd="0" presId="urn:microsoft.com/office/officeart/2005/8/layout/orgChart1"/>
    <dgm:cxn modelId="{69A29969-FAAD-4E12-979C-50AA8038A808}" type="presParOf" srcId="{5D048E61-71E9-423F-BFEA-99B844210DEB}" destId="{B230520B-F16F-4828-9EA5-8DAE8590D9B4}" srcOrd="1" destOrd="0" presId="urn:microsoft.com/office/officeart/2005/8/layout/orgChart1"/>
    <dgm:cxn modelId="{B1F6259A-6583-4E6A-BED7-BAFE98C03DA1}" type="presParOf" srcId="{2DAF7FC1-96BF-459B-A97F-4681A5F0E94F}" destId="{38BF5193-C6BB-40F5-9834-BE9F2DCE800D}" srcOrd="1" destOrd="0" presId="urn:microsoft.com/office/officeart/2005/8/layout/orgChart1"/>
    <dgm:cxn modelId="{228C9BB3-195B-45B0-A486-B5F8687C87D7}" type="presParOf" srcId="{38BF5193-C6BB-40F5-9834-BE9F2DCE800D}" destId="{9F97A5BC-8FAC-41DF-9020-FB5D0FFA5B25}" srcOrd="0" destOrd="0" presId="urn:microsoft.com/office/officeart/2005/8/layout/orgChart1"/>
    <dgm:cxn modelId="{7B35422D-A6BA-402C-B55C-9BB6B8D241F6}" type="presParOf" srcId="{38BF5193-C6BB-40F5-9834-BE9F2DCE800D}" destId="{C9B88863-81F0-4DA1-95B0-2478C3D818E0}" srcOrd="1" destOrd="0" presId="urn:microsoft.com/office/officeart/2005/8/layout/orgChart1"/>
    <dgm:cxn modelId="{D0A159E4-9BAB-470A-811E-6DDB26EFF3E9}" type="presParOf" srcId="{C9B88863-81F0-4DA1-95B0-2478C3D818E0}" destId="{5E003CC5-1117-4BF9-AC26-6A24F178F7B6}" srcOrd="0" destOrd="0" presId="urn:microsoft.com/office/officeart/2005/8/layout/orgChart1"/>
    <dgm:cxn modelId="{D95B9E86-008F-495E-A9D0-574D52CAD4ED}" type="presParOf" srcId="{5E003CC5-1117-4BF9-AC26-6A24F178F7B6}" destId="{285C642F-C1C8-459A-96B5-1141E38E00D2}" srcOrd="0" destOrd="0" presId="urn:microsoft.com/office/officeart/2005/8/layout/orgChart1"/>
    <dgm:cxn modelId="{4009C998-D174-45DB-86D1-E07EA5F59651}" type="presParOf" srcId="{5E003CC5-1117-4BF9-AC26-6A24F178F7B6}" destId="{AC7FFFFA-6791-4721-A637-FF11C855F597}" srcOrd="1" destOrd="0" presId="urn:microsoft.com/office/officeart/2005/8/layout/orgChart1"/>
    <dgm:cxn modelId="{7C179527-7531-4D31-AF7F-BD6717C5F751}" type="presParOf" srcId="{C9B88863-81F0-4DA1-95B0-2478C3D818E0}" destId="{C7F68F88-F750-42A6-90B0-7143AB102019}" srcOrd="1" destOrd="0" presId="urn:microsoft.com/office/officeart/2005/8/layout/orgChart1"/>
    <dgm:cxn modelId="{EF497D6A-AF1A-4F47-A654-765B96073279}" type="presParOf" srcId="{C9B88863-81F0-4DA1-95B0-2478C3D818E0}" destId="{B7B90A62-15C0-4D34-9343-CF5F459CC2F1}" srcOrd="2" destOrd="0" presId="urn:microsoft.com/office/officeart/2005/8/layout/orgChart1"/>
    <dgm:cxn modelId="{FE42F9C6-FBC5-41C4-859E-40871391A8FB}" type="presParOf" srcId="{2DAF7FC1-96BF-459B-A97F-4681A5F0E94F}" destId="{C7C6A656-63EE-47DC-803A-480B318768FD}" srcOrd="2" destOrd="0" presId="urn:microsoft.com/office/officeart/2005/8/layout/orgChart1"/>
    <dgm:cxn modelId="{D8BE6409-B676-4381-830B-1048A33698A5}" type="presParOf" srcId="{47AD489B-9AE2-4759-AB08-06DAB992FF9D}" destId="{8C0BFC44-936C-40D2-A307-E18E7126C8FE}" srcOrd="4" destOrd="0" presId="urn:microsoft.com/office/officeart/2005/8/layout/orgChart1"/>
    <dgm:cxn modelId="{57B200D1-C4ED-471C-AF60-2BB57FDEAE19}" type="presParOf" srcId="{47AD489B-9AE2-4759-AB08-06DAB992FF9D}" destId="{8355B0E9-8D57-4D1B-94B0-1E913141B5C7}" srcOrd="5" destOrd="0" presId="urn:microsoft.com/office/officeart/2005/8/layout/orgChart1"/>
    <dgm:cxn modelId="{E1213D56-49C3-4C46-AED7-94A55FCAE597}" type="presParOf" srcId="{8355B0E9-8D57-4D1B-94B0-1E913141B5C7}" destId="{E6D43518-59C9-476F-AA46-954F56F19616}" srcOrd="0" destOrd="0" presId="urn:microsoft.com/office/officeart/2005/8/layout/orgChart1"/>
    <dgm:cxn modelId="{735CD9A0-E8DD-4735-8EA8-3136870E09B0}" type="presParOf" srcId="{E6D43518-59C9-476F-AA46-954F56F19616}" destId="{E7AC9753-ED6E-48F3-9D43-D09088E633F8}" srcOrd="0" destOrd="0" presId="urn:microsoft.com/office/officeart/2005/8/layout/orgChart1"/>
    <dgm:cxn modelId="{8C4AFFB8-74F9-4FBB-8091-0D7085AA3D73}" type="presParOf" srcId="{E6D43518-59C9-476F-AA46-954F56F19616}" destId="{08F34765-17AA-494B-A8FB-87ED2910D54F}" srcOrd="1" destOrd="0" presId="urn:microsoft.com/office/officeart/2005/8/layout/orgChart1"/>
    <dgm:cxn modelId="{6D70DC38-0FF5-4D89-B1DB-4EC97EB7F556}" type="presParOf" srcId="{8355B0E9-8D57-4D1B-94B0-1E913141B5C7}" destId="{03F163C5-26D0-40F5-9F71-CF63179AE811}" srcOrd="1" destOrd="0" presId="urn:microsoft.com/office/officeart/2005/8/layout/orgChart1"/>
    <dgm:cxn modelId="{B73D8B2C-3E99-4AC8-A4A8-9699D50708B5}" type="presParOf" srcId="{03F163C5-26D0-40F5-9F71-CF63179AE811}" destId="{EC4DA439-0FA5-4F10-9C19-608D24CA0B4F}" srcOrd="0" destOrd="0" presId="urn:microsoft.com/office/officeart/2005/8/layout/orgChart1"/>
    <dgm:cxn modelId="{3850E763-1093-4388-8A5C-5F91FB475AC6}" type="presParOf" srcId="{03F163C5-26D0-40F5-9F71-CF63179AE811}" destId="{77C52F81-996B-4DDC-A2ED-478C5E38224D}" srcOrd="1" destOrd="0" presId="urn:microsoft.com/office/officeart/2005/8/layout/orgChart1"/>
    <dgm:cxn modelId="{20495320-5940-4194-9E24-4884106BAB4E}" type="presParOf" srcId="{77C52F81-996B-4DDC-A2ED-478C5E38224D}" destId="{B11760D6-EBF6-4706-8C06-A04A4967F8E4}" srcOrd="0" destOrd="0" presId="urn:microsoft.com/office/officeart/2005/8/layout/orgChart1"/>
    <dgm:cxn modelId="{E3A43491-6467-4D2A-A483-4736DD830C30}" type="presParOf" srcId="{B11760D6-EBF6-4706-8C06-A04A4967F8E4}" destId="{9CE1D5A6-AF66-4338-AE99-0A236932902D}" srcOrd="0" destOrd="0" presId="urn:microsoft.com/office/officeart/2005/8/layout/orgChart1"/>
    <dgm:cxn modelId="{8DCB1A18-5CA9-4095-92A5-F06EFF060EC4}" type="presParOf" srcId="{B11760D6-EBF6-4706-8C06-A04A4967F8E4}" destId="{3BCCC06C-F683-4DA7-8CA1-6A50512E53A7}" srcOrd="1" destOrd="0" presId="urn:microsoft.com/office/officeart/2005/8/layout/orgChart1"/>
    <dgm:cxn modelId="{7CDDF885-D757-4C30-B8AE-C690788229BD}" type="presParOf" srcId="{77C52F81-996B-4DDC-A2ED-478C5E38224D}" destId="{192BC876-715C-42AD-8E39-C0D52ECF798E}" srcOrd="1" destOrd="0" presId="urn:microsoft.com/office/officeart/2005/8/layout/orgChart1"/>
    <dgm:cxn modelId="{06A167DD-A8AE-417C-9B9C-54C41E102D48}" type="presParOf" srcId="{77C52F81-996B-4DDC-A2ED-478C5E38224D}" destId="{F3E85CF3-D5EB-430B-81E3-019F3A900142}" srcOrd="2" destOrd="0" presId="urn:microsoft.com/office/officeart/2005/8/layout/orgChart1"/>
    <dgm:cxn modelId="{003D94B6-808A-4778-9391-5C16AA161B04}" type="presParOf" srcId="{8355B0E9-8D57-4D1B-94B0-1E913141B5C7}" destId="{1CA0C3F2-E2FD-43E9-9465-07FD52042B1D}" srcOrd="2" destOrd="0" presId="urn:microsoft.com/office/officeart/2005/8/layout/orgChart1"/>
    <dgm:cxn modelId="{33786746-21E7-4386-959A-DF022A7F2E47}" type="presParOf" srcId="{14FB81EE-492B-4501-958B-0C1083734BDE}" destId="{4D68AE90-CD07-4D22-BB10-C948940218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5068BE-C22C-4F7F-8817-AE232789868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1F6CE79-EE97-4584-B44D-8A71D35F3D7B}">
      <dgm:prSet phldrT="[Text]" custT="1"/>
      <dgm:spPr/>
      <dgm:t>
        <a:bodyPr/>
        <a:lstStyle/>
        <a:p>
          <a:r>
            <a:rPr lang="en-US" sz="1400" dirty="0" smtClean="0">
              <a:latin typeface="Times New Roman" panose="02020603050405020304" pitchFamily="18" charset="0"/>
              <a:cs typeface="Times New Roman" panose="02020603050405020304" pitchFamily="18" charset="0"/>
            </a:rPr>
            <a:t>Property</a:t>
          </a:r>
          <a:endParaRPr lang="en-US" sz="1400" dirty="0">
            <a:latin typeface="Times New Roman" panose="02020603050405020304" pitchFamily="18" charset="0"/>
            <a:cs typeface="Times New Roman" panose="02020603050405020304" pitchFamily="18" charset="0"/>
          </a:endParaRPr>
        </a:p>
      </dgm:t>
    </dgm:pt>
    <dgm:pt modelId="{ECD42F1B-E5DC-4FBF-BEC1-99C18424E570}" type="parTrans" cxnId="{CF909058-11EA-4B6E-B903-24794BFBF072}">
      <dgm:prSet/>
      <dgm:spPr/>
      <dgm:t>
        <a:bodyPr/>
        <a:lstStyle/>
        <a:p>
          <a:endParaRPr lang="en-US"/>
        </a:p>
      </dgm:t>
    </dgm:pt>
    <dgm:pt modelId="{A52D5DA6-BED3-4F0C-A1E4-0AB76716FE24}" type="sibTrans" cxnId="{CF909058-11EA-4B6E-B903-24794BFBF072}">
      <dgm:prSet/>
      <dgm:spPr/>
      <dgm:t>
        <a:bodyPr/>
        <a:lstStyle/>
        <a:p>
          <a:endParaRPr lang="en-US"/>
        </a:p>
      </dgm:t>
    </dgm:pt>
    <dgm:pt modelId="{B6ED2C85-D4F7-4E7A-AB2B-D5C3D939C115}">
      <dgm:prSet phldrT="[Text]" custT="1"/>
      <dgm:spPr/>
      <dgm:t>
        <a:bodyPr/>
        <a:lstStyle/>
        <a:p>
          <a:r>
            <a:rPr lang="en-US" sz="1400" dirty="0" smtClean="0">
              <a:latin typeface="Times New Roman" panose="02020603050405020304" pitchFamily="18" charset="0"/>
              <a:cs typeface="Times New Roman" panose="02020603050405020304" pitchFamily="18" charset="0"/>
            </a:rPr>
            <a:t>Self – Occupied</a:t>
          </a:r>
          <a:endParaRPr lang="en-US" sz="1400" dirty="0">
            <a:latin typeface="Times New Roman" panose="02020603050405020304" pitchFamily="18" charset="0"/>
            <a:cs typeface="Times New Roman" panose="02020603050405020304" pitchFamily="18" charset="0"/>
          </a:endParaRPr>
        </a:p>
      </dgm:t>
    </dgm:pt>
    <dgm:pt modelId="{CC6D2014-AB71-4137-8CF6-C74E51913EFF}" type="parTrans" cxnId="{88744481-600C-406D-B4F7-2E70804A7C92}">
      <dgm:prSet/>
      <dgm:spPr/>
      <dgm:t>
        <a:bodyPr/>
        <a:lstStyle/>
        <a:p>
          <a:endParaRPr lang="en-US" sz="2400"/>
        </a:p>
      </dgm:t>
    </dgm:pt>
    <dgm:pt modelId="{3CC3E995-F919-4F59-9D30-DB3B89643EB8}" type="sibTrans" cxnId="{88744481-600C-406D-B4F7-2E70804A7C92}">
      <dgm:prSet/>
      <dgm:spPr/>
      <dgm:t>
        <a:bodyPr/>
        <a:lstStyle/>
        <a:p>
          <a:endParaRPr lang="en-US"/>
        </a:p>
      </dgm:t>
    </dgm:pt>
    <dgm:pt modelId="{BF814B4E-6DCD-49A3-9F37-41BB3CCE8903}">
      <dgm:prSet phldrT="[Text]" custT="1"/>
      <dgm:spPr/>
      <dgm:t>
        <a:bodyPr/>
        <a:lstStyle/>
        <a:p>
          <a:r>
            <a:rPr lang="en-US" sz="1400" dirty="0" smtClean="0">
              <a:latin typeface="Times New Roman" panose="02020603050405020304" pitchFamily="18" charset="0"/>
              <a:cs typeface="Times New Roman" panose="02020603050405020304" pitchFamily="18" charset="0"/>
            </a:rPr>
            <a:t>Let out</a:t>
          </a:r>
          <a:endParaRPr lang="en-US" sz="1400" dirty="0">
            <a:latin typeface="Times New Roman" panose="02020603050405020304" pitchFamily="18" charset="0"/>
            <a:cs typeface="Times New Roman" panose="02020603050405020304" pitchFamily="18" charset="0"/>
          </a:endParaRPr>
        </a:p>
      </dgm:t>
    </dgm:pt>
    <dgm:pt modelId="{05AF89CB-C0DC-4630-BF15-40D706DC1465}" type="parTrans" cxnId="{196080D9-1E9E-4284-986D-94292D14EF08}">
      <dgm:prSet/>
      <dgm:spPr/>
      <dgm:t>
        <a:bodyPr/>
        <a:lstStyle/>
        <a:p>
          <a:endParaRPr lang="en-US" sz="2400"/>
        </a:p>
      </dgm:t>
    </dgm:pt>
    <dgm:pt modelId="{7055BA93-2949-47D5-8D03-6C1010230260}" type="sibTrans" cxnId="{196080D9-1E9E-4284-986D-94292D14EF08}">
      <dgm:prSet/>
      <dgm:spPr/>
      <dgm:t>
        <a:bodyPr/>
        <a:lstStyle/>
        <a:p>
          <a:endParaRPr lang="en-US"/>
        </a:p>
      </dgm:t>
    </dgm:pt>
    <dgm:pt modelId="{33D7BF7C-09FE-404A-807B-8E90D622605F}">
      <dgm:prSet phldrT="[Text]" custT="1"/>
      <dgm:spPr/>
      <dgm:t>
        <a:bodyPr/>
        <a:lstStyle/>
        <a:p>
          <a:r>
            <a:rPr lang="en-US" sz="1400" dirty="0" smtClean="0">
              <a:latin typeface="Times New Roman" panose="02020603050405020304" pitchFamily="18" charset="0"/>
              <a:cs typeface="Times New Roman" panose="02020603050405020304" pitchFamily="18" charset="0"/>
            </a:rPr>
            <a:t>Deemed to be Let out</a:t>
          </a:r>
          <a:endParaRPr lang="en-US" sz="1400" dirty="0">
            <a:latin typeface="Times New Roman" panose="02020603050405020304" pitchFamily="18" charset="0"/>
            <a:cs typeface="Times New Roman" panose="02020603050405020304" pitchFamily="18" charset="0"/>
          </a:endParaRPr>
        </a:p>
      </dgm:t>
    </dgm:pt>
    <dgm:pt modelId="{145879A5-0212-4D02-99CF-5E17E9B04733}" type="parTrans" cxnId="{81CEEDE7-D827-4C10-8E18-5D2B914AE5D6}">
      <dgm:prSet/>
      <dgm:spPr/>
      <dgm:t>
        <a:bodyPr/>
        <a:lstStyle/>
        <a:p>
          <a:endParaRPr lang="en-US" sz="2400"/>
        </a:p>
      </dgm:t>
    </dgm:pt>
    <dgm:pt modelId="{CFDDB136-145B-49AB-A70D-137206BA1DA2}" type="sibTrans" cxnId="{81CEEDE7-D827-4C10-8E18-5D2B914AE5D6}">
      <dgm:prSet/>
      <dgm:spPr/>
      <dgm:t>
        <a:bodyPr/>
        <a:lstStyle/>
        <a:p>
          <a:endParaRPr lang="en-US"/>
        </a:p>
      </dgm:t>
    </dgm:pt>
    <dgm:pt modelId="{ABB6301D-AE2F-4804-B779-3D513876B28C}">
      <dgm:prSet phldrT="[Text]" custT="1"/>
      <dgm:spPr/>
      <dgm:t>
        <a:bodyPr/>
        <a:lstStyle/>
        <a:p>
          <a:r>
            <a:rPr lang="en-US" sz="1400" dirty="0" smtClean="0">
              <a:latin typeface="Times New Roman" panose="02020603050405020304" pitchFamily="18" charset="0"/>
              <a:cs typeface="Times New Roman" panose="02020603050405020304" pitchFamily="18" charset="0"/>
            </a:rPr>
            <a:t>Annual value - NIL</a:t>
          </a:r>
          <a:endParaRPr lang="en-US" sz="1400" dirty="0">
            <a:latin typeface="Times New Roman" panose="02020603050405020304" pitchFamily="18" charset="0"/>
            <a:cs typeface="Times New Roman" panose="02020603050405020304" pitchFamily="18" charset="0"/>
          </a:endParaRPr>
        </a:p>
      </dgm:t>
    </dgm:pt>
    <dgm:pt modelId="{102286E6-8457-45BB-AB5B-2F99C7AF0253}" type="parTrans" cxnId="{CF5A6531-B452-4330-8BED-8001AE1CA96C}">
      <dgm:prSet/>
      <dgm:spPr/>
      <dgm:t>
        <a:bodyPr/>
        <a:lstStyle/>
        <a:p>
          <a:endParaRPr lang="en-US"/>
        </a:p>
      </dgm:t>
    </dgm:pt>
    <dgm:pt modelId="{C9DA124B-6E58-4B7E-BF66-F0688CD10A4E}" type="sibTrans" cxnId="{CF5A6531-B452-4330-8BED-8001AE1CA96C}">
      <dgm:prSet/>
      <dgm:spPr/>
      <dgm:t>
        <a:bodyPr/>
        <a:lstStyle/>
        <a:p>
          <a:endParaRPr lang="en-US"/>
        </a:p>
      </dgm:t>
    </dgm:pt>
    <dgm:pt modelId="{44660EFD-BF61-4C13-818C-F4C10A453C1C}">
      <dgm:prSet phldrT="[Text]" custT="1"/>
      <dgm:spPr/>
      <dgm:t>
        <a:bodyPr/>
        <a:lstStyle/>
        <a:p>
          <a:r>
            <a:rPr lang="en-US" sz="1400" dirty="0" smtClean="0">
              <a:latin typeface="Times New Roman" panose="02020603050405020304" pitchFamily="18" charset="0"/>
              <a:cs typeface="Times New Roman" panose="02020603050405020304" pitchFamily="18" charset="0"/>
            </a:rPr>
            <a:t>Gross Annual Value = Higher of Expected Rent or Actual Rent</a:t>
          </a:r>
          <a:endParaRPr lang="en-US" sz="1400" dirty="0">
            <a:latin typeface="Times New Roman" panose="02020603050405020304" pitchFamily="18" charset="0"/>
            <a:cs typeface="Times New Roman" panose="02020603050405020304" pitchFamily="18" charset="0"/>
          </a:endParaRPr>
        </a:p>
      </dgm:t>
    </dgm:pt>
    <dgm:pt modelId="{8264AFED-57A5-4CEE-98C8-C106884EEE26}" type="parTrans" cxnId="{3B9E7005-D25F-4E2B-9A19-BE1F578CDA66}">
      <dgm:prSet/>
      <dgm:spPr/>
      <dgm:t>
        <a:bodyPr/>
        <a:lstStyle/>
        <a:p>
          <a:endParaRPr lang="en-US"/>
        </a:p>
      </dgm:t>
    </dgm:pt>
    <dgm:pt modelId="{C8039131-5CE5-4533-8135-C4451C3DED8C}" type="sibTrans" cxnId="{3B9E7005-D25F-4E2B-9A19-BE1F578CDA66}">
      <dgm:prSet/>
      <dgm:spPr/>
      <dgm:t>
        <a:bodyPr/>
        <a:lstStyle/>
        <a:p>
          <a:endParaRPr lang="en-US"/>
        </a:p>
      </dgm:t>
    </dgm:pt>
    <dgm:pt modelId="{C7A5E64F-8123-4620-8707-A322D49B801F}">
      <dgm:prSet phldrT="[Text]" custT="1"/>
      <dgm:spPr/>
      <dgm:t>
        <a:bodyPr/>
        <a:lstStyle/>
        <a:p>
          <a:r>
            <a:rPr lang="en-US" sz="1400" dirty="0" smtClean="0">
              <a:latin typeface="Times New Roman" panose="02020603050405020304" pitchFamily="18" charset="0"/>
              <a:cs typeface="Times New Roman" panose="02020603050405020304" pitchFamily="18" charset="0"/>
            </a:rPr>
            <a:t>Gross Annual Value = Expected Rent</a:t>
          </a:r>
          <a:endParaRPr lang="en-US" sz="1400" dirty="0">
            <a:latin typeface="Times New Roman" panose="02020603050405020304" pitchFamily="18" charset="0"/>
            <a:cs typeface="Times New Roman" panose="02020603050405020304" pitchFamily="18" charset="0"/>
          </a:endParaRPr>
        </a:p>
      </dgm:t>
    </dgm:pt>
    <dgm:pt modelId="{34EE249C-0E88-437F-B217-4AABF60990FE}" type="parTrans" cxnId="{110007C8-9E03-4162-B7AC-C2611BAE9D49}">
      <dgm:prSet/>
      <dgm:spPr/>
      <dgm:t>
        <a:bodyPr/>
        <a:lstStyle/>
        <a:p>
          <a:endParaRPr lang="en-US"/>
        </a:p>
      </dgm:t>
    </dgm:pt>
    <dgm:pt modelId="{F32688AD-B958-479E-A1C6-9A22DA544DCE}" type="sibTrans" cxnId="{110007C8-9E03-4162-B7AC-C2611BAE9D49}">
      <dgm:prSet/>
      <dgm:spPr/>
      <dgm:t>
        <a:bodyPr/>
        <a:lstStyle/>
        <a:p>
          <a:endParaRPr lang="en-US"/>
        </a:p>
      </dgm:t>
    </dgm:pt>
    <dgm:pt modelId="{ECDFFB03-B431-428C-9635-C5B1FF86175C}">
      <dgm:prSet phldrT="[Text]" custT="1"/>
      <dgm:spPr/>
      <dgm:t>
        <a:bodyPr/>
        <a:lstStyle/>
        <a:p>
          <a:r>
            <a:rPr lang="en-US" sz="1400" dirty="0" smtClean="0">
              <a:latin typeface="Times New Roman" panose="02020603050405020304" pitchFamily="18" charset="0"/>
              <a:cs typeface="Times New Roman" panose="02020603050405020304" pitchFamily="18" charset="0"/>
            </a:rPr>
            <a:t>Expected Rent = Municipal valuation or Fair Rent whichever is higher restricted to Standard rent</a:t>
          </a:r>
          <a:endParaRPr lang="en-US" sz="1400" dirty="0">
            <a:latin typeface="Times New Roman" panose="02020603050405020304" pitchFamily="18" charset="0"/>
            <a:cs typeface="Times New Roman" panose="02020603050405020304" pitchFamily="18" charset="0"/>
          </a:endParaRPr>
        </a:p>
      </dgm:t>
    </dgm:pt>
    <dgm:pt modelId="{054141A1-6D9F-415E-A008-28E5EF3FEE4E}" type="parTrans" cxnId="{D6B87220-1165-439B-A821-22B84DB47799}">
      <dgm:prSet/>
      <dgm:spPr/>
      <dgm:t>
        <a:bodyPr/>
        <a:lstStyle/>
        <a:p>
          <a:endParaRPr lang="en-US"/>
        </a:p>
      </dgm:t>
    </dgm:pt>
    <dgm:pt modelId="{C36D5B0D-79DD-433D-B8CE-2618D5E8A83D}" type="sibTrans" cxnId="{D6B87220-1165-439B-A821-22B84DB47799}">
      <dgm:prSet/>
      <dgm:spPr/>
      <dgm:t>
        <a:bodyPr/>
        <a:lstStyle/>
        <a:p>
          <a:endParaRPr lang="en-US"/>
        </a:p>
      </dgm:t>
    </dgm:pt>
    <dgm:pt modelId="{2917722E-FC32-4D94-9E19-1C8E8235092E}">
      <dgm:prSet phldrT="[Text]" custT="1"/>
      <dgm:spPr/>
      <dgm:t>
        <a:bodyPr/>
        <a:lstStyle/>
        <a:p>
          <a:r>
            <a:rPr lang="en-US" sz="1400" dirty="0" smtClean="0">
              <a:latin typeface="Times New Roman" panose="02020603050405020304" pitchFamily="18" charset="0"/>
              <a:cs typeface="Times New Roman" panose="02020603050405020304" pitchFamily="18" charset="0"/>
            </a:rPr>
            <a:t>If Actual rent &lt; Expected Rent on account of vacancy, actual rent is considered </a:t>
          </a:r>
          <a:endParaRPr lang="en-US" sz="1400" dirty="0">
            <a:latin typeface="Times New Roman" panose="02020603050405020304" pitchFamily="18" charset="0"/>
            <a:cs typeface="Times New Roman" panose="02020603050405020304" pitchFamily="18" charset="0"/>
          </a:endParaRPr>
        </a:p>
      </dgm:t>
    </dgm:pt>
    <dgm:pt modelId="{7AFF5BB2-9A6C-4DD8-A56B-63660DB64196}" type="parTrans" cxnId="{91D48A46-74F5-414E-8689-4C487A4D9614}">
      <dgm:prSet/>
      <dgm:spPr/>
      <dgm:t>
        <a:bodyPr/>
        <a:lstStyle/>
        <a:p>
          <a:endParaRPr lang="en-US"/>
        </a:p>
      </dgm:t>
    </dgm:pt>
    <dgm:pt modelId="{2178A7E7-AAD2-4ED6-9C80-504C9A774221}" type="sibTrans" cxnId="{91D48A46-74F5-414E-8689-4C487A4D9614}">
      <dgm:prSet/>
      <dgm:spPr/>
      <dgm:t>
        <a:bodyPr/>
        <a:lstStyle/>
        <a:p>
          <a:endParaRPr lang="en-US"/>
        </a:p>
      </dgm:t>
    </dgm:pt>
    <dgm:pt modelId="{7A459A5A-3019-4D8E-9178-067B643A7681}" type="pres">
      <dgm:prSet presAssocID="{AC5068BE-C22C-4F7F-8817-AE2327898689}" presName="hierChild1" presStyleCnt="0">
        <dgm:presLayoutVars>
          <dgm:orgChart val="1"/>
          <dgm:chPref val="1"/>
          <dgm:dir/>
          <dgm:animOne val="branch"/>
          <dgm:animLvl val="lvl"/>
          <dgm:resizeHandles/>
        </dgm:presLayoutVars>
      </dgm:prSet>
      <dgm:spPr/>
      <dgm:t>
        <a:bodyPr/>
        <a:lstStyle/>
        <a:p>
          <a:endParaRPr lang="en-US"/>
        </a:p>
      </dgm:t>
    </dgm:pt>
    <dgm:pt modelId="{14FB81EE-492B-4501-958B-0C1083734BDE}" type="pres">
      <dgm:prSet presAssocID="{71F6CE79-EE97-4584-B44D-8A71D35F3D7B}" presName="hierRoot1" presStyleCnt="0">
        <dgm:presLayoutVars>
          <dgm:hierBranch val="init"/>
        </dgm:presLayoutVars>
      </dgm:prSet>
      <dgm:spPr/>
    </dgm:pt>
    <dgm:pt modelId="{D0780331-1664-4F89-B223-9A12921C767C}" type="pres">
      <dgm:prSet presAssocID="{71F6CE79-EE97-4584-B44D-8A71D35F3D7B}" presName="rootComposite1" presStyleCnt="0"/>
      <dgm:spPr/>
    </dgm:pt>
    <dgm:pt modelId="{50C40C00-6169-459B-83F4-064088B691AE}" type="pres">
      <dgm:prSet presAssocID="{71F6CE79-EE97-4584-B44D-8A71D35F3D7B}" presName="rootText1" presStyleLbl="node0" presStyleIdx="0" presStyleCnt="1" custScaleY="52566">
        <dgm:presLayoutVars>
          <dgm:chPref val="3"/>
        </dgm:presLayoutVars>
      </dgm:prSet>
      <dgm:spPr/>
      <dgm:t>
        <a:bodyPr/>
        <a:lstStyle/>
        <a:p>
          <a:endParaRPr lang="en-US"/>
        </a:p>
      </dgm:t>
    </dgm:pt>
    <dgm:pt modelId="{910EB4B3-A2AD-4A95-BEA3-294A7725D6E7}" type="pres">
      <dgm:prSet presAssocID="{71F6CE79-EE97-4584-B44D-8A71D35F3D7B}" presName="rootConnector1" presStyleLbl="node1" presStyleIdx="0" presStyleCnt="0"/>
      <dgm:spPr/>
      <dgm:t>
        <a:bodyPr/>
        <a:lstStyle/>
        <a:p>
          <a:endParaRPr lang="en-US"/>
        </a:p>
      </dgm:t>
    </dgm:pt>
    <dgm:pt modelId="{47AD489B-9AE2-4759-AB08-06DAB992FF9D}" type="pres">
      <dgm:prSet presAssocID="{71F6CE79-EE97-4584-B44D-8A71D35F3D7B}" presName="hierChild2" presStyleCnt="0"/>
      <dgm:spPr/>
    </dgm:pt>
    <dgm:pt modelId="{26314B10-DD63-4981-AC0B-C88E86491EB5}" type="pres">
      <dgm:prSet presAssocID="{CC6D2014-AB71-4137-8CF6-C74E51913EFF}" presName="Name37" presStyleLbl="parChTrans1D2" presStyleIdx="0" presStyleCnt="3"/>
      <dgm:spPr/>
      <dgm:t>
        <a:bodyPr/>
        <a:lstStyle/>
        <a:p>
          <a:endParaRPr lang="en-US"/>
        </a:p>
      </dgm:t>
    </dgm:pt>
    <dgm:pt modelId="{3DDE3D05-231D-411E-A9B5-0E40A56B7FCF}" type="pres">
      <dgm:prSet presAssocID="{B6ED2C85-D4F7-4E7A-AB2B-D5C3D939C115}" presName="hierRoot2" presStyleCnt="0">
        <dgm:presLayoutVars>
          <dgm:hierBranch val="init"/>
        </dgm:presLayoutVars>
      </dgm:prSet>
      <dgm:spPr/>
    </dgm:pt>
    <dgm:pt modelId="{DF74F2BD-D97B-49FC-8AA3-54D3B2BC81F3}" type="pres">
      <dgm:prSet presAssocID="{B6ED2C85-D4F7-4E7A-AB2B-D5C3D939C115}" presName="rootComposite" presStyleCnt="0"/>
      <dgm:spPr/>
    </dgm:pt>
    <dgm:pt modelId="{B2680FC1-CE7B-4ACC-8947-B8EBAC58DACB}" type="pres">
      <dgm:prSet presAssocID="{B6ED2C85-D4F7-4E7A-AB2B-D5C3D939C115}" presName="rootText" presStyleLbl="node2" presStyleIdx="0" presStyleCnt="3" custScaleY="42238">
        <dgm:presLayoutVars>
          <dgm:chPref val="3"/>
        </dgm:presLayoutVars>
      </dgm:prSet>
      <dgm:spPr/>
      <dgm:t>
        <a:bodyPr/>
        <a:lstStyle/>
        <a:p>
          <a:endParaRPr lang="en-US"/>
        </a:p>
      </dgm:t>
    </dgm:pt>
    <dgm:pt modelId="{424F629D-0304-4C55-BB21-7A8CC82C7B17}" type="pres">
      <dgm:prSet presAssocID="{B6ED2C85-D4F7-4E7A-AB2B-D5C3D939C115}" presName="rootConnector" presStyleLbl="node2" presStyleIdx="0" presStyleCnt="3"/>
      <dgm:spPr/>
      <dgm:t>
        <a:bodyPr/>
        <a:lstStyle/>
        <a:p>
          <a:endParaRPr lang="en-US"/>
        </a:p>
      </dgm:t>
    </dgm:pt>
    <dgm:pt modelId="{4100DD01-19CC-4807-BEC1-DC20611D923B}" type="pres">
      <dgm:prSet presAssocID="{B6ED2C85-D4F7-4E7A-AB2B-D5C3D939C115}" presName="hierChild4" presStyleCnt="0"/>
      <dgm:spPr/>
    </dgm:pt>
    <dgm:pt modelId="{9E283D66-5B70-4853-8566-E7F65C5306D5}" type="pres">
      <dgm:prSet presAssocID="{102286E6-8457-45BB-AB5B-2F99C7AF0253}" presName="Name37" presStyleLbl="parChTrans1D3" presStyleIdx="0" presStyleCnt="5"/>
      <dgm:spPr/>
      <dgm:t>
        <a:bodyPr/>
        <a:lstStyle/>
        <a:p>
          <a:endParaRPr lang="en-US"/>
        </a:p>
      </dgm:t>
    </dgm:pt>
    <dgm:pt modelId="{67122A95-D88A-476B-9D60-C0D65FF117EE}" type="pres">
      <dgm:prSet presAssocID="{ABB6301D-AE2F-4804-B779-3D513876B28C}" presName="hierRoot2" presStyleCnt="0">
        <dgm:presLayoutVars>
          <dgm:hierBranch val="init"/>
        </dgm:presLayoutVars>
      </dgm:prSet>
      <dgm:spPr/>
    </dgm:pt>
    <dgm:pt modelId="{3D6B9506-1ADE-4B1B-A6E0-8EF4763DBBF6}" type="pres">
      <dgm:prSet presAssocID="{ABB6301D-AE2F-4804-B779-3D513876B28C}" presName="rootComposite" presStyleCnt="0"/>
      <dgm:spPr/>
    </dgm:pt>
    <dgm:pt modelId="{11611D08-22C6-40C5-A172-7699ABD6E687}" type="pres">
      <dgm:prSet presAssocID="{ABB6301D-AE2F-4804-B779-3D513876B28C}" presName="rootText" presStyleLbl="node3" presStyleIdx="0" presStyleCnt="5">
        <dgm:presLayoutVars>
          <dgm:chPref val="3"/>
        </dgm:presLayoutVars>
      </dgm:prSet>
      <dgm:spPr/>
      <dgm:t>
        <a:bodyPr/>
        <a:lstStyle/>
        <a:p>
          <a:endParaRPr lang="en-US"/>
        </a:p>
      </dgm:t>
    </dgm:pt>
    <dgm:pt modelId="{C1FC8175-BB99-4EC6-9A94-0AC88C848DA1}" type="pres">
      <dgm:prSet presAssocID="{ABB6301D-AE2F-4804-B779-3D513876B28C}" presName="rootConnector" presStyleLbl="node3" presStyleIdx="0" presStyleCnt="5"/>
      <dgm:spPr/>
      <dgm:t>
        <a:bodyPr/>
        <a:lstStyle/>
        <a:p>
          <a:endParaRPr lang="en-US"/>
        </a:p>
      </dgm:t>
    </dgm:pt>
    <dgm:pt modelId="{D6C4D308-F3F5-4652-BFC8-3301C32E2460}" type="pres">
      <dgm:prSet presAssocID="{ABB6301D-AE2F-4804-B779-3D513876B28C}" presName="hierChild4" presStyleCnt="0"/>
      <dgm:spPr/>
    </dgm:pt>
    <dgm:pt modelId="{E9535C31-6F40-4CBF-A5F5-62B7203D6DB7}" type="pres">
      <dgm:prSet presAssocID="{ABB6301D-AE2F-4804-B779-3D513876B28C}" presName="hierChild5" presStyleCnt="0"/>
      <dgm:spPr/>
    </dgm:pt>
    <dgm:pt modelId="{3FAE1FA9-0AC9-4CE0-87DE-A3D2FAD6D877}" type="pres">
      <dgm:prSet presAssocID="{B6ED2C85-D4F7-4E7A-AB2B-D5C3D939C115}" presName="hierChild5" presStyleCnt="0"/>
      <dgm:spPr/>
    </dgm:pt>
    <dgm:pt modelId="{9568EBCD-0666-4A74-A38C-D34B2DBB8099}" type="pres">
      <dgm:prSet presAssocID="{05AF89CB-C0DC-4630-BF15-40D706DC1465}" presName="Name37" presStyleLbl="parChTrans1D2" presStyleIdx="1" presStyleCnt="3"/>
      <dgm:spPr/>
      <dgm:t>
        <a:bodyPr/>
        <a:lstStyle/>
        <a:p>
          <a:endParaRPr lang="en-US"/>
        </a:p>
      </dgm:t>
    </dgm:pt>
    <dgm:pt modelId="{2DAF7FC1-96BF-459B-A97F-4681A5F0E94F}" type="pres">
      <dgm:prSet presAssocID="{BF814B4E-6DCD-49A3-9F37-41BB3CCE8903}" presName="hierRoot2" presStyleCnt="0">
        <dgm:presLayoutVars>
          <dgm:hierBranch val="init"/>
        </dgm:presLayoutVars>
      </dgm:prSet>
      <dgm:spPr/>
    </dgm:pt>
    <dgm:pt modelId="{5D048E61-71E9-423F-BFEA-99B844210DEB}" type="pres">
      <dgm:prSet presAssocID="{BF814B4E-6DCD-49A3-9F37-41BB3CCE8903}" presName="rootComposite" presStyleCnt="0"/>
      <dgm:spPr/>
    </dgm:pt>
    <dgm:pt modelId="{7410734C-AFEA-4BAA-8B33-A44F86592F73}" type="pres">
      <dgm:prSet presAssocID="{BF814B4E-6DCD-49A3-9F37-41BB3CCE8903}" presName="rootText" presStyleLbl="node2" presStyleIdx="1" presStyleCnt="3" custScaleY="42238">
        <dgm:presLayoutVars>
          <dgm:chPref val="3"/>
        </dgm:presLayoutVars>
      </dgm:prSet>
      <dgm:spPr/>
      <dgm:t>
        <a:bodyPr/>
        <a:lstStyle/>
        <a:p>
          <a:endParaRPr lang="en-US"/>
        </a:p>
      </dgm:t>
    </dgm:pt>
    <dgm:pt modelId="{B230520B-F16F-4828-9EA5-8DAE8590D9B4}" type="pres">
      <dgm:prSet presAssocID="{BF814B4E-6DCD-49A3-9F37-41BB3CCE8903}" presName="rootConnector" presStyleLbl="node2" presStyleIdx="1" presStyleCnt="3"/>
      <dgm:spPr/>
      <dgm:t>
        <a:bodyPr/>
        <a:lstStyle/>
        <a:p>
          <a:endParaRPr lang="en-US"/>
        </a:p>
      </dgm:t>
    </dgm:pt>
    <dgm:pt modelId="{38BF5193-C6BB-40F5-9834-BE9F2DCE800D}" type="pres">
      <dgm:prSet presAssocID="{BF814B4E-6DCD-49A3-9F37-41BB3CCE8903}" presName="hierChild4" presStyleCnt="0"/>
      <dgm:spPr/>
    </dgm:pt>
    <dgm:pt modelId="{BD32C677-797A-4335-A677-B3E3CEFD00BE}" type="pres">
      <dgm:prSet presAssocID="{8264AFED-57A5-4CEE-98C8-C106884EEE26}" presName="Name37" presStyleLbl="parChTrans1D3" presStyleIdx="1" presStyleCnt="5"/>
      <dgm:spPr/>
      <dgm:t>
        <a:bodyPr/>
        <a:lstStyle/>
        <a:p>
          <a:endParaRPr lang="en-US"/>
        </a:p>
      </dgm:t>
    </dgm:pt>
    <dgm:pt modelId="{F2971226-827F-4574-8EF4-55F4686E99F1}" type="pres">
      <dgm:prSet presAssocID="{44660EFD-BF61-4C13-818C-F4C10A453C1C}" presName="hierRoot2" presStyleCnt="0">
        <dgm:presLayoutVars>
          <dgm:hierBranch val="init"/>
        </dgm:presLayoutVars>
      </dgm:prSet>
      <dgm:spPr/>
    </dgm:pt>
    <dgm:pt modelId="{10C26E4B-3DE8-4C86-9654-F4126315FFA3}" type="pres">
      <dgm:prSet presAssocID="{44660EFD-BF61-4C13-818C-F4C10A453C1C}" presName="rootComposite" presStyleCnt="0"/>
      <dgm:spPr/>
    </dgm:pt>
    <dgm:pt modelId="{C4A6DBA9-EAE6-4FA1-A3A6-D13EE3A00510}" type="pres">
      <dgm:prSet presAssocID="{44660EFD-BF61-4C13-818C-F4C10A453C1C}" presName="rootText" presStyleLbl="node3" presStyleIdx="1" presStyleCnt="5" custScaleX="123549">
        <dgm:presLayoutVars>
          <dgm:chPref val="3"/>
        </dgm:presLayoutVars>
      </dgm:prSet>
      <dgm:spPr/>
      <dgm:t>
        <a:bodyPr/>
        <a:lstStyle/>
        <a:p>
          <a:endParaRPr lang="en-US"/>
        </a:p>
      </dgm:t>
    </dgm:pt>
    <dgm:pt modelId="{45735EEE-243C-4889-B086-B0F688787429}" type="pres">
      <dgm:prSet presAssocID="{44660EFD-BF61-4C13-818C-F4C10A453C1C}" presName="rootConnector" presStyleLbl="node3" presStyleIdx="1" presStyleCnt="5"/>
      <dgm:spPr/>
      <dgm:t>
        <a:bodyPr/>
        <a:lstStyle/>
        <a:p>
          <a:endParaRPr lang="en-US"/>
        </a:p>
      </dgm:t>
    </dgm:pt>
    <dgm:pt modelId="{0F2155B5-ECBF-476C-81DE-B27B1A57CB82}" type="pres">
      <dgm:prSet presAssocID="{44660EFD-BF61-4C13-818C-F4C10A453C1C}" presName="hierChild4" presStyleCnt="0"/>
      <dgm:spPr/>
    </dgm:pt>
    <dgm:pt modelId="{52570B9C-7C46-4D4F-9CFC-12200479F066}" type="pres">
      <dgm:prSet presAssocID="{44660EFD-BF61-4C13-818C-F4C10A453C1C}" presName="hierChild5" presStyleCnt="0"/>
      <dgm:spPr/>
    </dgm:pt>
    <dgm:pt modelId="{5FFF7999-5410-4F5B-982F-13E000399574}" type="pres">
      <dgm:prSet presAssocID="{054141A1-6D9F-415E-A008-28E5EF3FEE4E}" presName="Name37" presStyleLbl="parChTrans1D3" presStyleIdx="2" presStyleCnt="5"/>
      <dgm:spPr/>
      <dgm:t>
        <a:bodyPr/>
        <a:lstStyle/>
        <a:p>
          <a:endParaRPr lang="en-US"/>
        </a:p>
      </dgm:t>
    </dgm:pt>
    <dgm:pt modelId="{3650D93E-F9B7-47CD-8DC6-A6A7ECC3D2A2}" type="pres">
      <dgm:prSet presAssocID="{ECDFFB03-B431-428C-9635-C5B1FF86175C}" presName="hierRoot2" presStyleCnt="0">
        <dgm:presLayoutVars>
          <dgm:hierBranch val="init"/>
        </dgm:presLayoutVars>
      </dgm:prSet>
      <dgm:spPr/>
    </dgm:pt>
    <dgm:pt modelId="{000E07CF-4126-44F8-93FE-77FB49983881}" type="pres">
      <dgm:prSet presAssocID="{ECDFFB03-B431-428C-9635-C5B1FF86175C}" presName="rootComposite" presStyleCnt="0"/>
      <dgm:spPr/>
    </dgm:pt>
    <dgm:pt modelId="{A3C23585-81FC-4AEC-A5DC-B9C49AB1B3A3}" type="pres">
      <dgm:prSet presAssocID="{ECDFFB03-B431-428C-9635-C5B1FF86175C}" presName="rootText" presStyleLbl="node3" presStyleIdx="2" presStyleCnt="5" custScaleX="125484">
        <dgm:presLayoutVars>
          <dgm:chPref val="3"/>
        </dgm:presLayoutVars>
      </dgm:prSet>
      <dgm:spPr/>
      <dgm:t>
        <a:bodyPr/>
        <a:lstStyle/>
        <a:p>
          <a:endParaRPr lang="en-US"/>
        </a:p>
      </dgm:t>
    </dgm:pt>
    <dgm:pt modelId="{A40B3D7D-B344-42B5-93F2-7394FEA6AD61}" type="pres">
      <dgm:prSet presAssocID="{ECDFFB03-B431-428C-9635-C5B1FF86175C}" presName="rootConnector" presStyleLbl="node3" presStyleIdx="2" presStyleCnt="5"/>
      <dgm:spPr/>
      <dgm:t>
        <a:bodyPr/>
        <a:lstStyle/>
        <a:p>
          <a:endParaRPr lang="en-US"/>
        </a:p>
      </dgm:t>
    </dgm:pt>
    <dgm:pt modelId="{AD6188BB-7883-49C6-985B-99BC8EDE08EB}" type="pres">
      <dgm:prSet presAssocID="{ECDFFB03-B431-428C-9635-C5B1FF86175C}" presName="hierChild4" presStyleCnt="0"/>
      <dgm:spPr/>
    </dgm:pt>
    <dgm:pt modelId="{BB51BDED-1AEF-4194-8578-6D53C86F10C0}" type="pres">
      <dgm:prSet presAssocID="{ECDFFB03-B431-428C-9635-C5B1FF86175C}" presName="hierChild5" presStyleCnt="0"/>
      <dgm:spPr/>
    </dgm:pt>
    <dgm:pt modelId="{222C815B-66DF-489E-B39D-521AFAF13601}" type="pres">
      <dgm:prSet presAssocID="{7AFF5BB2-9A6C-4DD8-A56B-63660DB64196}" presName="Name37" presStyleLbl="parChTrans1D3" presStyleIdx="3" presStyleCnt="5"/>
      <dgm:spPr/>
      <dgm:t>
        <a:bodyPr/>
        <a:lstStyle/>
        <a:p>
          <a:endParaRPr lang="en-US"/>
        </a:p>
      </dgm:t>
    </dgm:pt>
    <dgm:pt modelId="{2428CD35-C6F9-4E7B-AF9D-5ED441AED68F}" type="pres">
      <dgm:prSet presAssocID="{2917722E-FC32-4D94-9E19-1C8E8235092E}" presName="hierRoot2" presStyleCnt="0">
        <dgm:presLayoutVars>
          <dgm:hierBranch val="init"/>
        </dgm:presLayoutVars>
      </dgm:prSet>
      <dgm:spPr/>
    </dgm:pt>
    <dgm:pt modelId="{2EACC516-B9E1-47AA-8C98-54127DA18076}" type="pres">
      <dgm:prSet presAssocID="{2917722E-FC32-4D94-9E19-1C8E8235092E}" presName="rootComposite" presStyleCnt="0"/>
      <dgm:spPr/>
    </dgm:pt>
    <dgm:pt modelId="{90150626-3914-4DE0-8F4C-6D6ED0A9AB79}" type="pres">
      <dgm:prSet presAssocID="{2917722E-FC32-4D94-9E19-1C8E8235092E}" presName="rootText" presStyleLbl="node3" presStyleIdx="3" presStyleCnt="5" custScaleX="124840">
        <dgm:presLayoutVars>
          <dgm:chPref val="3"/>
        </dgm:presLayoutVars>
      </dgm:prSet>
      <dgm:spPr/>
      <dgm:t>
        <a:bodyPr/>
        <a:lstStyle/>
        <a:p>
          <a:endParaRPr lang="en-US"/>
        </a:p>
      </dgm:t>
    </dgm:pt>
    <dgm:pt modelId="{4E56AA64-0F1E-4518-9592-A1C3CD7CB628}" type="pres">
      <dgm:prSet presAssocID="{2917722E-FC32-4D94-9E19-1C8E8235092E}" presName="rootConnector" presStyleLbl="node3" presStyleIdx="3" presStyleCnt="5"/>
      <dgm:spPr/>
      <dgm:t>
        <a:bodyPr/>
        <a:lstStyle/>
        <a:p>
          <a:endParaRPr lang="en-US"/>
        </a:p>
      </dgm:t>
    </dgm:pt>
    <dgm:pt modelId="{4AFA6E7F-9807-47F0-9870-5007FF8C9388}" type="pres">
      <dgm:prSet presAssocID="{2917722E-FC32-4D94-9E19-1C8E8235092E}" presName="hierChild4" presStyleCnt="0"/>
      <dgm:spPr/>
    </dgm:pt>
    <dgm:pt modelId="{7659CA3A-9EB7-4345-9D0F-BC262C70D909}" type="pres">
      <dgm:prSet presAssocID="{2917722E-FC32-4D94-9E19-1C8E8235092E}" presName="hierChild5" presStyleCnt="0"/>
      <dgm:spPr/>
    </dgm:pt>
    <dgm:pt modelId="{C7C6A656-63EE-47DC-803A-480B318768FD}" type="pres">
      <dgm:prSet presAssocID="{BF814B4E-6DCD-49A3-9F37-41BB3CCE8903}" presName="hierChild5" presStyleCnt="0"/>
      <dgm:spPr/>
    </dgm:pt>
    <dgm:pt modelId="{8C0BFC44-936C-40D2-A307-E18E7126C8FE}" type="pres">
      <dgm:prSet presAssocID="{145879A5-0212-4D02-99CF-5E17E9B04733}" presName="Name37" presStyleLbl="parChTrans1D2" presStyleIdx="2" presStyleCnt="3"/>
      <dgm:spPr/>
      <dgm:t>
        <a:bodyPr/>
        <a:lstStyle/>
        <a:p>
          <a:endParaRPr lang="en-US"/>
        </a:p>
      </dgm:t>
    </dgm:pt>
    <dgm:pt modelId="{8355B0E9-8D57-4D1B-94B0-1E913141B5C7}" type="pres">
      <dgm:prSet presAssocID="{33D7BF7C-09FE-404A-807B-8E90D622605F}" presName="hierRoot2" presStyleCnt="0">
        <dgm:presLayoutVars>
          <dgm:hierBranch val="init"/>
        </dgm:presLayoutVars>
      </dgm:prSet>
      <dgm:spPr/>
    </dgm:pt>
    <dgm:pt modelId="{E6D43518-59C9-476F-AA46-954F56F19616}" type="pres">
      <dgm:prSet presAssocID="{33D7BF7C-09FE-404A-807B-8E90D622605F}" presName="rootComposite" presStyleCnt="0"/>
      <dgm:spPr/>
    </dgm:pt>
    <dgm:pt modelId="{E7AC9753-ED6E-48F3-9D43-D09088E633F8}" type="pres">
      <dgm:prSet presAssocID="{33D7BF7C-09FE-404A-807B-8E90D622605F}" presName="rootText" presStyleLbl="node2" presStyleIdx="2" presStyleCnt="3" custScaleY="42238">
        <dgm:presLayoutVars>
          <dgm:chPref val="3"/>
        </dgm:presLayoutVars>
      </dgm:prSet>
      <dgm:spPr/>
      <dgm:t>
        <a:bodyPr/>
        <a:lstStyle/>
        <a:p>
          <a:endParaRPr lang="en-US"/>
        </a:p>
      </dgm:t>
    </dgm:pt>
    <dgm:pt modelId="{08F34765-17AA-494B-A8FB-87ED2910D54F}" type="pres">
      <dgm:prSet presAssocID="{33D7BF7C-09FE-404A-807B-8E90D622605F}" presName="rootConnector" presStyleLbl="node2" presStyleIdx="2" presStyleCnt="3"/>
      <dgm:spPr/>
      <dgm:t>
        <a:bodyPr/>
        <a:lstStyle/>
        <a:p>
          <a:endParaRPr lang="en-US"/>
        </a:p>
      </dgm:t>
    </dgm:pt>
    <dgm:pt modelId="{03F163C5-26D0-40F5-9F71-CF63179AE811}" type="pres">
      <dgm:prSet presAssocID="{33D7BF7C-09FE-404A-807B-8E90D622605F}" presName="hierChild4" presStyleCnt="0"/>
      <dgm:spPr/>
    </dgm:pt>
    <dgm:pt modelId="{EAF6BD38-8C2C-4AE1-9803-3E91D5325217}" type="pres">
      <dgm:prSet presAssocID="{34EE249C-0E88-437F-B217-4AABF60990FE}" presName="Name37" presStyleLbl="parChTrans1D3" presStyleIdx="4" presStyleCnt="5"/>
      <dgm:spPr/>
      <dgm:t>
        <a:bodyPr/>
        <a:lstStyle/>
        <a:p>
          <a:endParaRPr lang="en-US"/>
        </a:p>
      </dgm:t>
    </dgm:pt>
    <dgm:pt modelId="{146DE184-D97E-497B-A926-AE7C6F80B3F5}" type="pres">
      <dgm:prSet presAssocID="{C7A5E64F-8123-4620-8707-A322D49B801F}" presName="hierRoot2" presStyleCnt="0">
        <dgm:presLayoutVars>
          <dgm:hierBranch val="init"/>
        </dgm:presLayoutVars>
      </dgm:prSet>
      <dgm:spPr/>
    </dgm:pt>
    <dgm:pt modelId="{3D65B32E-8399-490A-9B86-790248534D7B}" type="pres">
      <dgm:prSet presAssocID="{C7A5E64F-8123-4620-8707-A322D49B801F}" presName="rootComposite" presStyleCnt="0"/>
      <dgm:spPr/>
    </dgm:pt>
    <dgm:pt modelId="{A4ACC173-658A-4E4B-80AD-7D029514D7C0}" type="pres">
      <dgm:prSet presAssocID="{C7A5E64F-8123-4620-8707-A322D49B801F}" presName="rootText" presStyleLbl="node3" presStyleIdx="4" presStyleCnt="5">
        <dgm:presLayoutVars>
          <dgm:chPref val="3"/>
        </dgm:presLayoutVars>
      </dgm:prSet>
      <dgm:spPr/>
      <dgm:t>
        <a:bodyPr/>
        <a:lstStyle/>
        <a:p>
          <a:endParaRPr lang="en-US"/>
        </a:p>
      </dgm:t>
    </dgm:pt>
    <dgm:pt modelId="{F21E0501-6598-465D-9698-5C11DBF37B6B}" type="pres">
      <dgm:prSet presAssocID="{C7A5E64F-8123-4620-8707-A322D49B801F}" presName="rootConnector" presStyleLbl="node3" presStyleIdx="4" presStyleCnt="5"/>
      <dgm:spPr/>
      <dgm:t>
        <a:bodyPr/>
        <a:lstStyle/>
        <a:p>
          <a:endParaRPr lang="en-US"/>
        </a:p>
      </dgm:t>
    </dgm:pt>
    <dgm:pt modelId="{6973B07A-6095-473B-AFF1-1CBADF76627B}" type="pres">
      <dgm:prSet presAssocID="{C7A5E64F-8123-4620-8707-A322D49B801F}" presName="hierChild4" presStyleCnt="0"/>
      <dgm:spPr/>
    </dgm:pt>
    <dgm:pt modelId="{1F105840-8BF3-4BFB-8D06-2E2382E03AFB}" type="pres">
      <dgm:prSet presAssocID="{C7A5E64F-8123-4620-8707-A322D49B801F}" presName="hierChild5" presStyleCnt="0"/>
      <dgm:spPr/>
    </dgm:pt>
    <dgm:pt modelId="{1CA0C3F2-E2FD-43E9-9465-07FD52042B1D}" type="pres">
      <dgm:prSet presAssocID="{33D7BF7C-09FE-404A-807B-8E90D622605F}" presName="hierChild5" presStyleCnt="0"/>
      <dgm:spPr/>
    </dgm:pt>
    <dgm:pt modelId="{4D68AE90-CD07-4D22-BB10-C94894021870}" type="pres">
      <dgm:prSet presAssocID="{71F6CE79-EE97-4584-B44D-8A71D35F3D7B}" presName="hierChild3" presStyleCnt="0"/>
      <dgm:spPr/>
    </dgm:pt>
  </dgm:ptLst>
  <dgm:cxnLst>
    <dgm:cxn modelId="{3590CD02-6180-42E0-91FA-C2BE384A3674}" type="presOf" srcId="{C7A5E64F-8123-4620-8707-A322D49B801F}" destId="{A4ACC173-658A-4E4B-80AD-7D029514D7C0}" srcOrd="0" destOrd="0" presId="urn:microsoft.com/office/officeart/2005/8/layout/orgChart1"/>
    <dgm:cxn modelId="{CF909058-11EA-4B6E-B903-24794BFBF072}" srcId="{AC5068BE-C22C-4F7F-8817-AE2327898689}" destId="{71F6CE79-EE97-4584-B44D-8A71D35F3D7B}" srcOrd="0" destOrd="0" parTransId="{ECD42F1B-E5DC-4FBF-BEC1-99C18424E570}" sibTransId="{A52D5DA6-BED3-4F0C-A1E4-0AB76716FE24}"/>
    <dgm:cxn modelId="{C203456B-D4A3-4795-B17F-C37B98AC6AAF}" type="presOf" srcId="{B6ED2C85-D4F7-4E7A-AB2B-D5C3D939C115}" destId="{B2680FC1-CE7B-4ACC-8947-B8EBAC58DACB}" srcOrd="0" destOrd="0" presId="urn:microsoft.com/office/officeart/2005/8/layout/orgChart1"/>
    <dgm:cxn modelId="{D172B262-8C5C-4EBC-B728-A2F859A8E4D9}" type="presOf" srcId="{B6ED2C85-D4F7-4E7A-AB2B-D5C3D939C115}" destId="{424F629D-0304-4C55-BB21-7A8CC82C7B17}" srcOrd="1" destOrd="0" presId="urn:microsoft.com/office/officeart/2005/8/layout/orgChart1"/>
    <dgm:cxn modelId="{F29D2E36-65CF-4319-832D-1D9B990474AF}" type="presOf" srcId="{71F6CE79-EE97-4584-B44D-8A71D35F3D7B}" destId="{910EB4B3-A2AD-4A95-BEA3-294A7725D6E7}" srcOrd="1" destOrd="0" presId="urn:microsoft.com/office/officeart/2005/8/layout/orgChart1"/>
    <dgm:cxn modelId="{5FBC6F19-F632-4FEA-B707-0DCF0666CA37}" type="presOf" srcId="{7AFF5BB2-9A6C-4DD8-A56B-63660DB64196}" destId="{222C815B-66DF-489E-B39D-521AFAF13601}" srcOrd="0" destOrd="0" presId="urn:microsoft.com/office/officeart/2005/8/layout/orgChart1"/>
    <dgm:cxn modelId="{272E4CE8-73B2-4A0B-8CDC-E1FE768F1AAC}" type="presOf" srcId="{34EE249C-0E88-437F-B217-4AABF60990FE}" destId="{EAF6BD38-8C2C-4AE1-9803-3E91D5325217}" srcOrd="0" destOrd="0" presId="urn:microsoft.com/office/officeart/2005/8/layout/orgChart1"/>
    <dgm:cxn modelId="{56C35799-89AE-4550-BD20-29C4943F4381}" type="presOf" srcId="{05AF89CB-C0DC-4630-BF15-40D706DC1465}" destId="{9568EBCD-0666-4A74-A38C-D34B2DBB8099}" srcOrd="0" destOrd="0" presId="urn:microsoft.com/office/officeart/2005/8/layout/orgChart1"/>
    <dgm:cxn modelId="{CF5A6531-B452-4330-8BED-8001AE1CA96C}" srcId="{B6ED2C85-D4F7-4E7A-AB2B-D5C3D939C115}" destId="{ABB6301D-AE2F-4804-B779-3D513876B28C}" srcOrd="0" destOrd="0" parTransId="{102286E6-8457-45BB-AB5B-2F99C7AF0253}" sibTransId="{C9DA124B-6E58-4B7E-BF66-F0688CD10A4E}"/>
    <dgm:cxn modelId="{D002AA0A-6FBA-4C6A-9FC7-2F9881E380B5}" type="presOf" srcId="{AC5068BE-C22C-4F7F-8817-AE2327898689}" destId="{7A459A5A-3019-4D8E-9178-067B643A7681}" srcOrd="0" destOrd="0" presId="urn:microsoft.com/office/officeart/2005/8/layout/orgChart1"/>
    <dgm:cxn modelId="{49BBDAB2-DF32-48F3-A3E3-0B862E1545C4}" type="presOf" srcId="{ABB6301D-AE2F-4804-B779-3D513876B28C}" destId="{11611D08-22C6-40C5-A172-7699ABD6E687}" srcOrd="0" destOrd="0" presId="urn:microsoft.com/office/officeart/2005/8/layout/orgChart1"/>
    <dgm:cxn modelId="{F72C3CFE-E176-49F1-A087-9D08FA8C19F3}" type="presOf" srcId="{102286E6-8457-45BB-AB5B-2F99C7AF0253}" destId="{9E283D66-5B70-4853-8566-E7F65C5306D5}" srcOrd="0" destOrd="0" presId="urn:microsoft.com/office/officeart/2005/8/layout/orgChart1"/>
    <dgm:cxn modelId="{22758A6A-0517-405C-B34B-FEEA6E1628A7}" type="presOf" srcId="{33D7BF7C-09FE-404A-807B-8E90D622605F}" destId="{08F34765-17AA-494B-A8FB-87ED2910D54F}" srcOrd="1" destOrd="0" presId="urn:microsoft.com/office/officeart/2005/8/layout/orgChart1"/>
    <dgm:cxn modelId="{428DDC78-5928-4BBA-8957-A8C1E7E3C34E}" type="presOf" srcId="{44660EFD-BF61-4C13-818C-F4C10A453C1C}" destId="{45735EEE-243C-4889-B086-B0F688787429}" srcOrd="1" destOrd="0" presId="urn:microsoft.com/office/officeart/2005/8/layout/orgChart1"/>
    <dgm:cxn modelId="{A9605155-F91F-483A-8619-9D1E7C757E4B}" type="presOf" srcId="{44660EFD-BF61-4C13-818C-F4C10A453C1C}" destId="{C4A6DBA9-EAE6-4FA1-A3A6-D13EE3A00510}" srcOrd="0" destOrd="0" presId="urn:microsoft.com/office/officeart/2005/8/layout/orgChart1"/>
    <dgm:cxn modelId="{57CADF54-96DE-4961-8914-8F5D2060E298}" type="presOf" srcId="{8264AFED-57A5-4CEE-98C8-C106884EEE26}" destId="{BD32C677-797A-4335-A677-B3E3CEFD00BE}" srcOrd="0" destOrd="0" presId="urn:microsoft.com/office/officeart/2005/8/layout/orgChart1"/>
    <dgm:cxn modelId="{60451759-69F6-4198-9255-3B8258BEFD2B}" type="presOf" srcId="{ECDFFB03-B431-428C-9635-C5B1FF86175C}" destId="{A3C23585-81FC-4AEC-A5DC-B9C49AB1B3A3}" srcOrd="0" destOrd="0" presId="urn:microsoft.com/office/officeart/2005/8/layout/orgChart1"/>
    <dgm:cxn modelId="{BDAE5012-02A5-4FB1-B254-1ECD9F13D036}" type="presOf" srcId="{33D7BF7C-09FE-404A-807B-8E90D622605F}" destId="{E7AC9753-ED6E-48F3-9D43-D09088E633F8}" srcOrd="0" destOrd="0" presId="urn:microsoft.com/office/officeart/2005/8/layout/orgChart1"/>
    <dgm:cxn modelId="{3B9E7005-D25F-4E2B-9A19-BE1F578CDA66}" srcId="{BF814B4E-6DCD-49A3-9F37-41BB3CCE8903}" destId="{44660EFD-BF61-4C13-818C-F4C10A453C1C}" srcOrd="0" destOrd="0" parTransId="{8264AFED-57A5-4CEE-98C8-C106884EEE26}" sibTransId="{C8039131-5CE5-4533-8135-C4451C3DED8C}"/>
    <dgm:cxn modelId="{D1A45B11-D06D-495F-85A2-DD3BDCAFBC1D}" type="presOf" srcId="{C7A5E64F-8123-4620-8707-A322D49B801F}" destId="{F21E0501-6598-465D-9698-5C11DBF37B6B}" srcOrd="1" destOrd="0" presId="urn:microsoft.com/office/officeart/2005/8/layout/orgChart1"/>
    <dgm:cxn modelId="{527A27B6-A883-46FF-906C-5D9801155780}" type="presOf" srcId="{BF814B4E-6DCD-49A3-9F37-41BB3CCE8903}" destId="{7410734C-AFEA-4BAA-8B33-A44F86592F73}" srcOrd="0" destOrd="0" presId="urn:microsoft.com/office/officeart/2005/8/layout/orgChart1"/>
    <dgm:cxn modelId="{110007C8-9E03-4162-B7AC-C2611BAE9D49}" srcId="{33D7BF7C-09FE-404A-807B-8E90D622605F}" destId="{C7A5E64F-8123-4620-8707-A322D49B801F}" srcOrd="0" destOrd="0" parTransId="{34EE249C-0E88-437F-B217-4AABF60990FE}" sibTransId="{F32688AD-B958-479E-A1C6-9A22DA544DCE}"/>
    <dgm:cxn modelId="{68587E53-A20C-47D8-B2EE-0153699E193F}" type="presOf" srcId="{ABB6301D-AE2F-4804-B779-3D513876B28C}" destId="{C1FC8175-BB99-4EC6-9A94-0AC88C848DA1}" srcOrd="1" destOrd="0" presId="urn:microsoft.com/office/officeart/2005/8/layout/orgChart1"/>
    <dgm:cxn modelId="{3BA44F0D-6659-4729-BB1E-095033D867CF}" type="presOf" srcId="{2917722E-FC32-4D94-9E19-1C8E8235092E}" destId="{90150626-3914-4DE0-8F4C-6D6ED0A9AB79}" srcOrd="0" destOrd="0" presId="urn:microsoft.com/office/officeart/2005/8/layout/orgChart1"/>
    <dgm:cxn modelId="{A1AE0EE8-AD5A-4259-97D7-66E7D9BAD26A}" type="presOf" srcId="{CC6D2014-AB71-4137-8CF6-C74E51913EFF}" destId="{26314B10-DD63-4981-AC0B-C88E86491EB5}" srcOrd="0" destOrd="0" presId="urn:microsoft.com/office/officeart/2005/8/layout/orgChart1"/>
    <dgm:cxn modelId="{373A54CD-143E-4531-A4E3-09E19D47EA96}" type="presOf" srcId="{71F6CE79-EE97-4584-B44D-8A71D35F3D7B}" destId="{50C40C00-6169-459B-83F4-064088B691AE}" srcOrd="0" destOrd="0" presId="urn:microsoft.com/office/officeart/2005/8/layout/orgChart1"/>
    <dgm:cxn modelId="{88744481-600C-406D-B4F7-2E70804A7C92}" srcId="{71F6CE79-EE97-4584-B44D-8A71D35F3D7B}" destId="{B6ED2C85-D4F7-4E7A-AB2B-D5C3D939C115}" srcOrd="0" destOrd="0" parTransId="{CC6D2014-AB71-4137-8CF6-C74E51913EFF}" sibTransId="{3CC3E995-F919-4F59-9D30-DB3B89643EB8}"/>
    <dgm:cxn modelId="{81CEEDE7-D827-4C10-8E18-5D2B914AE5D6}" srcId="{71F6CE79-EE97-4584-B44D-8A71D35F3D7B}" destId="{33D7BF7C-09FE-404A-807B-8E90D622605F}" srcOrd="2" destOrd="0" parTransId="{145879A5-0212-4D02-99CF-5E17E9B04733}" sibTransId="{CFDDB136-145B-49AB-A70D-137206BA1DA2}"/>
    <dgm:cxn modelId="{637D5D3E-9878-4E9C-9E5A-09F8FADD0C62}" type="presOf" srcId="{ECDFFB03-B431-428C-9635-C5B1FF86175C}" destId="{A40B3D7D-B344-42B5-93F2-7394FEA6AD61}" srcOrd="1" destOrd="0" presId="urn:microsoft.com/office/officeart/2005/8/layout/orgChart1"/>
    <dgm:cxn modelId="{91D48A46-74F5-414E-8689-4C487A4D9614}" srcId="{BF814B4E-6DCD-49A3-9F37-41BB3CCE8903}" destId="{2917722E-FC32-4D94-9E19-1C8E8235092E}" srcOrd="2" destOrd="0" parTransId="{7AFF5BB2-9A6C-4DD8-A56B-63660DB64196}" sibTransId="{2178A7E7-AAD2-4ED6-9C80-504C9A774221}"/>
    <dgm:cxn modelId="{D6B87220-1165-439B-A821-22B84DB47799}" srcId="{BF814B4E-6DCD-49A3-9F37-41BB3CCE8903}" destId="{ECDFFB03-B431-428C-9635-C5B1FF86175C}" srcOrd="1" destOrd="0" parTransId="{054141A1-6D9F-415E-A008-28E5EF3FEE4E}" sibTransId="{C36D5B0D-79DD-433D-B8CE-2618D5E8A83D}"/>
    <dgm:cxn modelId="{7FE03C4B-F338-463E-9733-EFC5FA8A9058}" type="presOf" srcId="{145879A5-0212-4D02-99CF-5E17E9B04733}" destId="{8C0BFC44-936C-40D2-A307-E18E7126C8FE}" srcOrd="0" destOrd="0" presId="urn:microsoft.com/office/officeart/2005/8/layout/orgChart1"/>
    <dgm:cxn modelId="{544EC0CC-4084-41E6-A4E0-1AADA4B9D6C5}" type="presOf" srcId="{054141A1-6D9F-415E-A008-28E5EF3FEE4E}" destId="{5FFF7999-5410-4F5B-982F-13E000399574}" srcOrd="0" destOrd="0" presId="urn:microsoft.com/office/officeart/2005/8/layout/orgChart1"/>
    <dgm:cxn modelId="{BC140F1B-8510-4FF9-AC60-6E8736230826}" type="presOf" srcId="{BF814B4E-6DCD-49A3-9F37-41BB3CCE8903}" destId="{B230520B-F16F-4828-9EA5-8DAE8590D9B4}" srcOrd="1" destOrd="0" presId="urn:microsoft.com/office/officeart/2005/8/layout/orgChart1"/>
    <dgm:cxn modelId="{0DDDEC63-0601-4AAD-9E4E-BFC1DB2396BD}" type="presOf" srcId="{2917722E-FC32-4D94-9E19-1C8E8235092E}" destId="{4E56AA64-0F1E-4518-9592-A1C3CD7CB628}" srcOrd="1" destOrd="0" presId="urn:microsoft.com/office/officeart/2005/8/layout/orgChart1"/>
    <dgm:cxn modelId="{196080D9-1E9E-4284-986D-94292D14EF08}" srcId="{71F6CE79-EE97-4584-B44D-8A71D35F3D7B}" destId="{BF814B4E-6DCD-49A3-9F37-41BB3CCE8903}" srcOrd="1" destOrd="0" parTransId="{05AF89CB-C0DC-4630-BF15-40D706DC1465}" sibTransId="{7055BA93-2949-47D5-8D03-6C1010230260}"/>
    <dgm:cxn modelId="{7DC1DDF5-A96D-42CB-B3F2-98EF6A7239BA}" type="presParOf" srcId="{7A459A5A-3019-4D8E-9178-067B643A7681}" destId="{14FB81EE-492B-4501-958B-0C1083734BDE}" srcOrd="0" destOrd="0" presId="urn:microsoft.com/office/officeart/2005/8/layout/orgChart1"/>
    <dgm:cxn modelId="{E4194FB3-E104-4FBE-A658-165F43AA0C9C}" type="presParOf" srcId="{14FB81EE-492B-4501-958B-0C1083734BDE}" destId="{D0780331-1664-4F89-B223-9A12921C767C}" srcOrd="0" destOrd="0" presId="urn:microsoft.com/office/officeart/2005/8/layout/orgChart1"/>
    <dgm:cxn modelId="{9B1A4DCD-CD51-4AC7-AFD2-B1CD09192493}" type="presParOf" srcId="{D0780331-1664-4F89-B223-9A12921C767C}" destId="{50C40C00-6169-459B-83F4-064088B691AE}" srcOrd="0" destOrd="0" presId="urn:microsoft.com/office/officeart/2005/8/layout/orgChart1"/>
    <dgm:cxn modelId="{F42DBD63-C707-4DAD-8704-55B395DADCBC}" type="presParOf" srcId="{D0780331-1664-4F89-B223-9A12921C767C}" destId="{910EB4B3-A2AD-4A95-BEA3-294A7725D6E7}" srcOrd="1" destOrd="0" presId="urn:microsoft.com/office/officeart/2005/8/layout/orgChart1"/>
    <dgm:cxn modelId="{E7CB1084-430D-4C1C-B78C-3E41D9020A0F}" type="presParOf" srcId="{14FB81EE-492B-4501-958B-0C1083734BDE}" destId="{47AD489B-9AE2-4759-AB08-06DAB992FF9D}" srcOrd="1" destOrd="0" presId="urn:microsoft.com/office/officeart/2005/8/layout/orgChart1"/>
    <dgm:cxn modelId="{3D8888BE-1F19-47D3-BCE9-79BFB6F4F406}" type="presParOf" srcId="{47AD489B-9AE2-4759-AB08-06DAB992FF9D}" destId="{26314B10-DD63-4981-AC0B-C88E86491EB5}" srcOrd="0" destOrd="0" presId="urn:microsoft.com/office/officeart/2005/8/layout/orgChart1"/>
    <dgm:cxn modelId="{E32EFA0B-6994-47C2-8787-45D49AF8627C}" type="presParOf" srcId="{47AD489B-9AE2-4759-AB08-06DAB992FF9D}" destId="{3DDE3D05-231D-411E-A9B5-0E40A56B7FCF}" srcOrd="1" destOrd="0" presId="urn:microsoft.com/office/officeart/2005/8/layout/orgChart1"/>
    <dgm:cxn modelId="{EB579220-A48C-47E3-9502-481923BF7E06}" type="presParOf" srcId="{3DDE3D05-231D-411E-A9B5-0E40A56B7FCF}" destId="{DF74F2BD-D97B-49FC-8AA3-54D3B2BC81F3}" srcOrd="0" destOrd="0" presId="urn:microsoft.com/office/officeart/2005/8/layout/orgChart1"/>
    <dgm:cxn modelId="{558EBCB8-8833-4324-B657-736DD8E27862}" type="presParOf" srcId="{DF74F2BD-D97B-49FC-8AA3-54D3B2BC81F3}" destId="{B2680FC1-CE7B-4ACC-8947-B8EBAC58DACB}" srcOrd="0" destOrd="0" presId="urn:microsoft.com/office/officeart/2005/8/layout/orgChart1"/>
    <dgm:cxn modelId="{AB3421A9-3C5C-49A8-ABA4-914CA6F7D4A8}" type="presParOf" srcId="{DF74F2BD-D97B-49FC-8AA3-54D3B2BC81F3}" destId="{424F629D-0304-4C55-BB21-7A8CC82C7B17}" srcOrd="1" destOrd="0" presId="urn:microsoft.com/office/officeart/2005/8/layout/orgChart1"/>
    <dgm:cxn modelId="{B2C94BFA-FAE1-49EF-A0F9-62D1BAA90A48}" type="presParOf" srcId="{3DDE3D05-231D-411E-A9B5-0E40A56B7FCF}" destId="{4100DD01-19CC-4807-BEC1-DC20611D923B}" srcOrd="1" destOrd="0" presId="urn:microsoft.com/office/officeart/2005/8/layout/orgChart1"/>
    <dgm:cxn modelId="{CF30240E-CD1C-4BA6-B91C-96A83358383A}" type="presParOf" srcId="{4100DD01-19CC-4807-BEC1-DC20611D923B}" destId="{9E283D66-5B70-4853-8566-E7F65C5306D5}" srcOrd="0" destOrd="0" presId="urn:microsoft.com/office/officeart/2005/8/layout/orgChart1"/>
    <dgm:cxn modelId="{6C102F08-0EB4-4F80-85BF-07189C204517}" type="presParOf" srcId="{4100DD01-19CC-4807-BEC1-DC20611D923B}" destId="{67122A95-D88A-476B-9D60-C0D65FF117EE}" srcOrd="1" destOrd="0" presId="urn:microsoft.com/office/officeart/2005/8/layout/orgChart1"/>
    <dgm:cxn modelId="{BAD8578F-BE44-4476-97E1-494CCA5F15C8}" type="presParOf" srcId="{67122A95-D88A-476B-9D60-C0D65FF117EE}" destId="{3D6B9506-1ADE-4B1B-A6E0-8EF4763DBBF6}" srcOrd="0" destOrd="0" presId="urn:microsoft.com/office/officeart/2005/8/layout/orgChart1"/>
    <dgm:cxn modelId="{BEBCF867-1C86-4047-AEFE-4E252FC6193D}" type="presParOf" srcId="{3D6B9506-1ADE-4B1B-A6E0-8EF4763DBBF6}" destId="{11611D08-22C6-40C5-A172-7699ABD6E687}" srcOrd="0" destOrd="0" presId="urn:microsoft.com/office/officeart/2005/8/layout/orgChart1"/>
    <dgm:cxn modelId="{39F4AED2-9172-4F8F-BA70-C60F950B3601}" type="presParOf" srcId="{3D6B9506-1ADE-4B1B-A6E0-8EF4763DBBF6}" destId="{C1FC8175-BB99-4EC6-9A94-0AC88C848DA1}" srcOrd="1" destOrd="0" presId="urn:microsoft.com/office/officeart/2005/8/layout/orgChart1"/>
    <dgm:cxn modelId="{A283DA73-678E-4784-ABEF-0B011C7CD430}" type="presParOf" srcId="{67122A95-D88A-476B-9D60-C0D65FF117EE}" destId="{D6C4D308-F3F5-4652-BFC8-3301C32E2460}" srcOrd="1" destOrd="0" presId="urn:microsoft.com/office/officeart/2005/8/layout/orgChart1"/>
    <dgm:cxn modelId="{39DF76DC-5384-44AA-B2FE-0CAFFA533385}" type="presParOf" srcId="{67122A95-D88A-476B-9D60-C0D65FF117EE}" destId="{E9535C31-6F40-4CBF-A5F5-62B7203D6DB7}" srcOrd="2" destOrd="0" presId="urn:microsoft.com/office/officeart/2005/8/layout/orgChart1"/>
    <dgm:cxn modelId="{D004C5F6-9C1A-4AFD-A5AE-00071FD31D04}" type="presParOf" srcId="{3DDE3D05-231D-411E-A9B5-0E40A56B7FCF}" destId="{3FAE1FA9-0AC9-4CE0-87DE-A3D2FAD6D877}" srcOrd="2" destOrd="0" presId="urn:microsoft.com/office/officeart/2005/8/layout/orgChart1"/>
    <dgm:cxn modelId="{3B5141E2-E8ED-4704-BE63-4D22A06C575D}" type="presParOf" srcId="{47AD489B-9AE2-4759-AB08-06DAB992FF9D}" destId="{9568EBCD-0666-4A74-A38C-D34B2DBB8099}" srcOrd="2" destOrd="0" presId="urn:microsoft.com/office/officeart/2005/8/layout/orgChart1"/>
    <dgm:cxn modelId="{E2132B62-FEC3-4C2F-9688-C19665790F90}" type="presParOf" srcId="{47AD489B-9AE2-4759-AB08-06DAB992FF9D}" destId="{2DAF7FC1-96BF-459B-A97F-4681A5F0E94F}" srcOrd="3" destOrd="0" presId="urn:microsoft.com/office/officeart/2005/8/layout/orgChart1"/>
    <dgm:cxn modelId="{3D037CB6-91A7-4E3F-BE3C-AE451FE50741}" type="presParOf" srcId="{2DAF7FC1-96BF-459B-A97F-4681A5F0E94F}" destId="{5D048E61-71E9-423F-BFEA-99B844210DEB}" srcOrd="0" destOrd="0" presId="urn:microsoft.com/office/officeart/2005/8/layout/orgChart1"/>
    <dgm:cxn modelId="{6A1513F7-A10B-4FB1-BB9B-EB5716D491DE}" type="presParOf" srcId="{5D048E61-71E9-423F-BFEA-99B844210DEB}" destId="{7410734C-AFEA-4BAA-8B33-A44F86592F73}" srcOrd="0" destOrd="0" presId="urn:microsoft.com/office/officeart/2005/8/layout/orgChart1"/>
    <dgm:cxn modelId="{69A29969-FAAD-4E12-979C-50AA8038A808}" type="presParOf" srcId="{5D048E61-71E9-423F-BFEA-99B844210DEB}" destId="{B230520B-F16F-4828-9EA5-8DAE8590D9B4}" srcOrd="1" destOrd="0" presId="urn:microsoft.com/office/officeart/2005/8/layout/orgChart1"/>
    <dgm:cxn modelId="{B1F6259A-6583-4E6A-BED7-BAFE98C03DA1}" type="presParOf" srcId="{2DAF7FC1-96BF-459B-A97F-4681A5F0E94F}" destId="{38BF5193-C6BB-40F5-9834-BE9F2DCE800D}" srcOrd="1" destOrd="0" presId="urn:microsoft.com/office/officeart/2005/8/layout/orgChart1"/>
    <dgm:cxn modelId="{26C073FA-396D-4379-8CF3-60D7B8CD477A}" type="presParOf" srcId="{38BF5193-C6BB-40F5-9834-BE9F2DCE800D}" destId="{BD32C677-797A-4335-A677-B3E3CEFD00BE}" srcOrd="0" destOrd="0" presId="urn:microsoft.com/office/officeart/2005/8/layout/orgChart1"/>
    <dgm:cxn modelId="{5F53026A-12E5-45F8-BC00-17EBC1A585CB}" type="presParOf" srcId="{38BF5193-C6BB-40F5-9834-BE9F2DCE800D}" destId="{F2971226-827F-4574-8EF4-55F4686E99F1}" srcOrd="1" destOrd="0" presId="urn:microsoft.com/office/officeart/2005/8/layout/orgChart1"/>
    <dgm:cxn modelId="{35476468-F2A1-475B-8F00-06AF4CC172F4}" type="presParOf" srcId="{F2971226-827F-4574-8EF4-55F4686E99F1}" destId="{10C26E4B-3DE8-4C86-9654-F4126315FFA3}" srcOrd="0" destOrd="0" presId="urn:microsoft.com/office/officeart/2005/8/layout/orgChart1"/>
    <dgm:cxn modelId="{ED12D6ED-F529-4C28-93BF-10F3FE40FD72}" type="presParOf" srcId="{10C26E4B-3DE8-4C86-9654-F4126315FFA3}" destId="{C4A6DBA9-EAE6-4FA1-A3A6-D13EE3A00510}" srcOrd="0" destOrd="0" presId="urn:microsoft.com/office/officeart/2005/8/layout/orgChart1"/>
    <dgm:cxn modelId="{037F0FE6-92F1-471C-B528-AB0FA813F30C}" type="presParOf" srcId="{10C26E4B-3DE8-4C86-9654-F4126315FFA3}" destId="{45735EEE-243C-4889-B086-B0F688787429}" srcOrd="1" destOrd="0" presId="urn:microsoft.com/office/officeart/2005/8/layout/orgChart1"/>
    <dgm:cxn modelId="{B91655B7-0D46-4069-B716-358F5B7280B0}" type="presParOf" srcId="{F2971226-827F-4574-8EF4-55F4686E99F1}" destId="{0F2155B5-ECBF-476C-81DE-B27B1A57CB82}" srcOrd="1" destOrd="0" presId="urn:microsoft.com/office/officeart/2005/8/layout/orgChart1"/>
    <dgm:cxn modelId="{F29152D6-89FC-4F15-82C9-DAAF228DECE8}" type="presParOf" srcId="{F2971226-827F-4574-8EF4-55F4686E99F1}" destId="{52570B9C-7C46-4D4F-9CFC-12200479F066}" srcOrd="2" destOrd="0" presId="urn:microsoft.com/office/officeart/2005/8/layout/orgChart1"/>
    <dgm:cxn modelId="{E806DC5E-9CDC-4E47-80D6-CC0A5BCA7428}" type="presParOf" srcId="{38BF5193-C6BB-40F5-9834-BE9F2DCE800D}" destId="{5FFF7999-5410-4F5B-982F-13E000399574}" srcOrd="2" destOrd="0" presId="urn:microsoft.com/office/officeart/2005/8/layout/orgChart1"/>
    <dgm:cxn modelId="{E75AB757-1F74-4820-88C2-079271A29CF4}" type="presParOf" srcId="{38BF5193-C6BB-40F5-9834-BE9F2DCE800D}" destId="{3650D93E-F9B7-47CD-8DC6-A6A7ECC3D2A2}" srcOrd="3" destOrd="0" presId="urn:microsoft.com/office/officeart/2005/8/layout/orgChart1"/>
    <dgm:cxn modelId="{8B68EC86-1D46-4943-9EAA-7CF4BF25F411}" type="presParOf" srcId="{3650D93E-F9B7-47CD-8DC6-A6A7ECC3D2A2}" destId="{000E07CF-4126-44F8-93FE-77FB49983881}" srcOrd="0" destOrd="0" presId="urn:microsoft.com/office/officeart/2005/8/layout/orgChart1"/>
    <dgm:cxn modelId="{A0357205-38C9-42F2-AF5C-427B1FCBE750}" type="presParOf" srcId="{000E07CF-4126-44F8-93FE-77FB49983881}" destId="{A3C23585-81FC-4AEC-A5DC-B9C49AB1B3A3}" srcOrd="0" destOrd="0" presId="urn:microsoft.com/office/officeart/2005/8/layout/orgChart1"/>
    <dgm:cxn modelId="{F1C2C237-3A3D-49B6-BAE8-9465B5C140F0}" type="presParOf" srcId="{000E07CF-4126-44F8-93FE-77FB49983881}" destId="{A40B3D7D-B344-42B5-93F2-7394FEA6AD61}" srcOrd="1" destOrd="0" presId="urn:microsoft.com/office/officeart/2005/8/layout/orgChart1"/>
    <dgm:cxn modelId="{F4176C74-FCBD-4581-86E4-D18B7869BE15}" type="presParOf" srcId="{3650D93E-F9B7-47CD-8DC6-A6A7ECC3D2A2}" destId="{AD6188BB-7883-49C6-985B-99BC8EDE08EB}" srcOrd="1" destOrd="0" presId="urn:microsoft.com/office/officeart/2005/8/layout/orgChart1"/>
    <dgm:cxn modelId="{3E86CB70-9C83-45A7-A4FE-BCCC0A1A0961}" type="presParOf" srcId="{3650D93E-F9B7-47CD-8DC6-A6A7ECC3D2A2}" destId="{BB51BDED-1AEF-4194-8578-6D53C86F10C0}" srcOrd="2" destOrd="0" presId="urn:microsoft.com/office/officeart/2005/8/layout/orgChart1"/>
    <dgm:cxn modelId="{F056164C-BC9F-4A6B-9587-6C5E5C07F8B5}" type="presParOf" srcId="{38BF5193-C6BB-40F5-9834-BE9F2DCE800D}" destId="{222C815B-66DF-489E-B39D-521AFAF13601}" srcOrd="4" destOrd="0" presId="urn:microsoft.com/office/officeart/2005/8/layout/orgChart1"/>
    <dgm:cxn modelId="{1256CEF7-4AAC-47D1-9F86-6A0317B466FA}" type="presParOf" srcId="{38BF5193-C6BB-40F5-9834-BE9F2DCE800D}" destId="{2428CD35-C6F9-4E7B-AF9D-5ED441AED68F}" srcOrd="5" destOrd="0" presId="urn:microsoft.com/office/officeart/2005/8/layout/orgChart1"/>
    <dgm:cxn modelId="{E8B2FFC9-05D5-4C8B-9BD3-ADEE69E81CC8}" type="presParOf" srcId="{2428CD35-C6F9-4E7B-AF9D-5ED441AED68F}" destId="{2EACC516-B9E1-47AA-8C98-54127DA18076}" srcOrd="0" destOrd="0" presId="urn:microsoft.com/office/officeart/2005/8/layout/orgChart1"/>
    <dgm:cxn modelId="{D27B2142-A6A3-4749-8F20-A8DE3CA9C0CC}" type="presParOf" srcId="{2EACC516-B9E1-47AA-8C98-54127DA18076}" destId="{90150626-3914-4DE0-8F4C-6D6ED0A9AB79}" srcOrd="0" destOrd="0" presId="urn:microsoft.com/office/officeart/2005/8/layout/orgChart1"/>
    <dgm:cxn modelId="{2FB263F8-A18F-4E5C-AD6E-FCCB527F3A0C}" type="presParOf" srcId="{2EACC516-B9E1-47AA-8C98-54127DA18076}" destId="{4E56AA64-0F1E-4518-9592-A1C3CD7CB628}" srcOrd="1" destOrd="0" presId="urn:microsoft.com/office/officeart/2005/8/layout/orgChart1"/>
    <dgm:cxn modelId="{D5D65DB4-4ED9-4CBE-B294-0B2CB5EB52C3}" type="presParOf" srcId="{2428CD35-C6F9-4E7B-AF9D-5ED441AED68F}" destId="{4AFA6E7F-9807-47F0-9870-5007FF8C9388}" srcOrd="1" destOrd="0" presId="urn:microsoft.com/office/officeart/2005/8/layout/orgChart1"/>
    <dgm:cxn modelId="{7414604C-E9CE-4953-8696-8B8426AB34EA}" type="presParOf" srcId="{2428CD35-C6F9-4E7B-AF9D-5ED441AED68F}" destId="{7659CA3A-9EB7-4345-9D0F-BC262C70D909}" srcOrd="2" destOrd="0" presId="urn:microsoft.com/office/officeart/2005/8/layout/orgChart1"/>
    <dgm:cxn modelId="{FE42F9C6-FBC5-41C4-859E-40871391A8FB}" type="presParOf" srcId="{2DAF7FC1-96BF-459B-A97F-4681A5F0E94F}" destId="{C7C6A656-63EE-47DC-803A-480B318768FD}" srcOrd="2" destOrd="0" presId="urn:microsoft.com/office/officeart/2005/8/layout/orgChart1"/>
    <dgm:cxn modelId="{D8BE6409-B676-4381-830B-1048A33698A5}" type="presParOf" srcId="{47AD489B-9AE2-4759-AB08-06DAB992FF9D}" destId="{8C0BFC44-936C-40D2-A307-E18E7126C8FE}" srcOrd="4" destOrd="0" presId="urn:microsoft.com/office/officeart/2005/8/layout/orgChart1"/>
    <dgm:cxn modelId="{57B200D1-C4ED-471C-AF60-2BB57FDEAE19}" type="presParOf" srcId="{47AD489B-9AE2-4759-AB08-06DAB992FF9D}" destId="{8355B0E9-8D57-4D1B-94B0-1E913141B5C7}" srcOrd="5" destOrd="0" presId="urn:microsoft.com/office/officeart/2005/8/layout/orgChart1"/>
    <dgm:cxn modelId="{E1213D56-49C3-4C46-AED7-94A55FCAE597}" type="presParOf" srcId="{8355B0E9-8D57-4D1B-94B0-1E913141B5C7}" destId="{E6D43518-59C9-476F-AA46-954F56F19616}" srcOrd="0" destOrd="0" presId="urn:microsoft.com/office/officeart/2005/8/layout/orgChart1"/>
    <dgm:cxn modelId="{735CD9A0-E8DD-4735-8EA8-3136870E09B0}" type="presParOf" srcId="{E6D43518-59C9-476F-AA46-954F56F19616}" destId="{E7AC9753-ED6E-48F3-9D43-D09088E633F8}" srcOrd="0" destOrd="0" presId="urn:microsoft.com/office/officeart/2005/8/layout/orgChart1"/>
    <dgm:cxn modelId="{8C4AFFB8-74F9-4FBB-8091-0D7085AA3D73}" type="presParOf" srcId="{E6D43518-59C9-476F-AA46-954F56F19616}" destId="{08F34765-17AA-494B-A8FB-87ED2910D54F}" srcOrd="1" destOrd="0" presId="urn:microsoft.com/office/officeart/2005/8/layout/orgChart1"/>
    <dgm:cxn modelId="{6D70DC38-0FF5-4D89-B1DB-4EC97EB7F556}" type="presParOf" srcId="{8355B0E9-8D57-4D1B-94B0-1E913141B5C7}" destId="{03F163C5-26D0-40F5-9F71-CF63179AE811}" srcOrd="1" destOrd="0" presId="urn:microsoft.com/office/officeart/2005/8/layout/orgChart1"/>
    <dgm:cxn modelId="{12272155-E5DB-4EA7-A732-D2DAF25A57A5}" type="presParOf" srcId="{03F163C5-26D0-40F5-9F71-CF63179AE811}" destId="{EAF6BD38-8C2C-4AE1-9803-3E91D5325217}" srcOrd="0" destOrd="0" presId="urn:microsoft.com/office/officeart/2005/8/layout/orgChart1"/>
    <dgm:cxn modelId="{86554433-2C23-4E03-98A2-686EEDE9C553}" type="presParOf" srcId="{03F163C5-26D0-40F5-9F71-CF63179AE811}" destId="{146DE184-D97E-497B-A926-AE7C6F80B3F5}" srcOrd="1" destOrd="0" presId="urn:microsoft.com/office/officeart/2005/8/layout/orgChart1"/>
    <dgm:cxn modelId="{8E61ECE7-DE1C-48BA-B1FA-8A2E084C1653}" type="presParOf" srcId="{146DE184-D97E-497B-A926-AE7C6F80B3F5}" destId="{3D65B32E-8399-490A-9B86-790248534D7B}" srcOrd="0" destOrd="0" presId="urn:microsoft.com/office/officeart/2005/8/layout/orgChart1"/>
    <dgm:cxn modelId="{C1F136D9-5C67-4FAE-A6CD-F23AC772473B}" type="presParOf" srcId="{3D65B32E-8399-490A-9B86-790248534D7B}" destId="{A4ACC173-658A-4E4B-80AD-7D029514D7C0}" srcOrd="0" destOrd="0" presId="urn:microsoft.com/office/officeart/2005/8/layout/orgChart1"/>
    <dgm:cxn modelId="{F8A3DA61-9ECC-4373-BFF8-F422D18BA59F}" type="presParOf" srcId="{3D65B32E-8399-490A-9B86-790248534D7B}" destId="{F21E0501-6598-465D-9698-5C11DBF37B6B}" srcOrd="1" destOrd="0" presId="urn:microsoft.com/office/officeart/2005/8/layout/orgChart1"/>
    <dgm:cxn modelId="{BB488608-2B0F-4316-8EBA-77D9BDD302EE}" type="presParOf" srcId="{146DE184-D97E-497B-A926-AE7C6F80B3F5}" destId="{6973B07A-6095-473B-AFF1-1CBADF76627B}" srcOrd="1" destOrd="0" presId="urn:microsoft.com/office/officeart/2005/8/layout/orgChart1"/>
    <dgm:cxn modelId="{6E6E8289-3031-44C2-9B1B-C1FA61377881}" type="presParOf" srcId="{146DE184-D97E-497B-A926-AE7C6F80B3F5}" destId="{1F105840-8BF3-4BFB-8D06-2E2382E03AFB}" srcOrd="2" destOrd="0" presId="urn:microsoft.com/office/officeart/2005/8/layout/orgChart1"/>
    <dgm:cxn modelId="{003D94B6-808A-4778-9391-5C16AA161B04}" type="presParOf" srcId="{8355B0E9-8D57-4D1B-94B0-1E913141B5C7}" destId="{1CA0C3F2-E2FD-43E9-9465-07FD52042B1D}" srcOrd="2" destOrd="0" presId="urn:microsoft.com/office/officeart/2005/8/layout/orgChart1"/>
    <dgm:cxn modelId="{33786746-21E7-4386-959A-DF022A7F2E47}" type="presParOf" srcId="{14FB81EE-492B-4501-958B-0C1083734BDE}" destId="{4D68AE90-CD07-4D22-BB10-C948940218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0A4AF1-9607-4EF9-8CEA-935AAB5E5D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F21B89-7ADE-4712-8BD4-903594D87F93}">
      <dgm:prSet phldrT="[Text]" custT="1"/>
      <dgm:spPr>
        <a:solidFill>
          <a:schemeClr val="accent3"/>
        </a:solidFill>
      </dgm:spPr>
      <dgm:t>
        <a:bodyPr/>
        <a:lstStyle/>
        <a:p>
          <a:r>
            <a:rPr lang="en-US" sz="2000" dirty="0" smtClean="0">
              <a:latin typeface="Times New Roman" panose="02020603050405020304" pitchFamily="18" charset="0"/>
              <a:cs typeface="Times New Roman" panose="02020603050405020304" pitchFamily="18" charset="0"/>
            </a:rPr>
            <a:t>Claim of exemptions and deductions against salary – Section 133(6) notices to employers to cross check claims made by Employees in their ROI</a:t>
          </a:r>
          <a:endParaRPr lang="en-US" sz="2000" dirty="0">
            <a:latin typeface="Times New Roman" panose="02020603050405020304" pitchFamily="18" charset="0"/>
            <a:cs typeface="Times New Roman" panose="02020603050405020304" pitchFamily="18" charset="0"/>
          </a:endParaRPr>
        </a:p>
      </dgm:t>
    </dgm:pt>
    <dgm:pt modelId="{A736E5FC-831D-4784-BD55-B9FDEC80B033}" type="parTrans" cxnId="{AC852616-DE49-47B7-B763-C12D9A84BF36}">
      <dgm:prSet/>
      <dgm:spPr/>
      <dgm:t>
        <a:bodyPr/>
        <a:lstStyle/>
        <a:p>
          <a:endParaRPr lang="en-US" sz="2000">
            <a:latin typeface="Times New Roman" panose="02020603050405020304" pitchFamily="18" charset="0"/>
            <a:cs typeface="Times New Roman" panose="02020603050405020304" pitchFamily="18" charset="0"/>
          </a:endParaRPr>
        </a:p>
      </dgm:t>
    </dgm:pt>
    <dgm:pt modelId="{D304B6B8-4155-41DA-9BA9-C9DA41E34C32}" type="sibTrans" cxnId="{AC852616-DE49-47B7-B763-C12D9A84BF36}">
      <dgm:prSet/>
      <dgm:spPr/>
      <dgm:t>
        <a:bodyPr/>
        <a:lstStyle/>
        <a:p>
          <a:endParaRPr lang="en-US" sz="2000">
            <a:latin typeface="Times New Roman" panose="02020603050405020304" pitchFamily="18" charset="0"/>
            <a:cs typeface="Times New Roman" panose="02020603050405020304" pitchFamily="18" charset="0"/>
          </a:endParaRPr>
        </a:p>
      </dgm:t>
    </dgm:pt>
    <dgm:pt modelId="{DF9D4836-B673-4CAE-99F3-CE7B3C78A65E}">
      <dgm:prSet phldrT="[Text]" custT="1"/>
      <dgm:spPr/>
      <dgm:t>
        <a:bodyPr/>
        <a:lstStyle/>
        <a:p>
          <a:r>
            <a:rPr lang="en-US" sz="2000" dirty="0" smtClean="0">
              <a:latin typeface="Times New Roman" panose="02020603050405020304" pitchFamily="18" charset="0"/>
              <a:cs typeface="Times New Roman" panose="02020603050405020304" pitchFamily="18" charset="0"/>
            </a:rPr>
            <a:t>Characterization of income (IFHP, IFOS etc.) to be substantiated with facts</a:t>
          </a:r>
          <a:endParaRPr lang="en-US" sz="2000" dirty="0">
            <a:latin typeface="Times New Roman" panose="02020603050405020304" pitchFamily="18" charset="0"/>
            <a:cs typeface="Times New Roman" panose="02020603050405020304" pitchFamily="18" charset="0"/>
          </a:endParaRPr>
        </a:p>
      </dgm:t>
    </dgm:pt>
    <dgm:pt modelId="{B4749A9C-2059-4BC8-B336-208B5B144FD7}" type="parTrans" cxnId="{F8705B3E-D8F4-48D7-B58A-FD253EDD5E70}">
      <dgm:prSet/>
      <dgm:spPr/>
      <dgm:t>
        <a:bodyPr/>
        <a:lstStyle/>
        <a:p>
          <a:endParaRPr lang="en-US" sz="2000">
            <a:latin typeface="Times New Roman" panose="02020603050405020304" pitchFamily="18" charset="0"/>
            <a:cs typeface="Times New Roman" panose="02020603050405020304" pitchFamily="18" charset="0"/>
          </a:endParaRPr>
        </a:p>
      </dgm:t>
    </dgm:pt>
    <dgm:pt modelId="{71A60AB3-5007-4B20-BBFF-5EB2C925DAE8}" type="sibTrans" cxnId="{F8705B3E-D8F4-48D7-B58A-FD253EDD5E70}">
      <dgm:prSet/>
      <dgm:spPr/>
      <dgm:t>
        <a:bodyPr/>
        <a:lstStyle/>
        <a:p>
          <a:endParaRPr lang="en-US" sz="2000">
            <a:latin typeface="Times New Roman" panose="02020603050405020304" pitchFamily="18" charset="0"/>
            <a:cs typeface="Times New Roman" panose="02020603050405020304" pitchFamily="18" charset="0"/>
          </a:endParaRPr>
        </a:p>
      </dgm:t>
    </dgm:pt>
    <dgm:pt modelId="{4740BBC3-AD4D-4CE0-8EF9-40CCBC74D3B4}">
      <dgm:prSet phldrT="[Text]" custT="1"/>
      <dgm:spPr/>
      <dgm:t>
        <a:bodyPr/>
        <a:lstStyle/>
        <a:p>
          <a:r>
            <a:rPr lang="en-US" sz="2000" dirty="0" smtClean="0">
              <a:latin typeface="Times New Roman" panose="02020603050405020304" pitchFamily="18" charset="0"/>
              <a:cs typeface="Times New Roman" panose="02020603050405020304" pitchFamily="18" charset="0"/>
            </a:rPr>
            <a:t>Documentation for deduction claims under section 24(b) – Residential vs commercial </a:t>
          </a:r>
          <a:endParaRPr lang="en-US" sz="2000" dirty="0">
            <a:latin typeface="Times New Roman" panose="02020603050405020304" pitchFamily="18" charset="0"/>
            <a:cs typeface="Times New Roman" panose="02020603050405020304" pitchFamily="18" charset="0"/>
          </a:endParaRPr>
        </a:p>
      </dgm:t>
    </dgm:pt>
    <dgm:pt modelId="{66427D39-E7E4-44B3-8FF7-2795DBA99442}" type="parTrans" cxnId="{E1C48837-B209-40EB-80F4-DA20F87E67BA}">
      <dgm:prSet/>
      <dgm:spPr/>
      <dgm:t>
        <a:bodyPr/>
        <a:lstStyle/>
        <a:p>
          <a:endParaRPr lang="en-US" sz="2000">
            <a:latin typeface="Times New Roman" panose="02020603050405020304" pitchFamily="18" charset="0"/>
            <a:cs typeface="Times New Roman" panose="02020603050405020304" pitchFamily="18" charset="0"/>
          </a:endParaRPr>
        </a:p>
      </dgm:t>
    </dgm:pt>
    <dgm:pt modelId="{F6AD6877-0DD1-4BE2-8832-95825993B1A4}" type="sibTrans" cxnId="{E1C48837-B209-40EB-80F4-DA20F87E67BA}">
      <dgm:prSet/>
      <dgm:spPr/>
      <dgm:t>
        <a:bodyPr/>
        <a:lstStyle/>
        <a:p>
          <a:endParaRPr lang="en-US" sz="2000">
            <a:latin typeface="Times New Roman" panose="02020603050405020304" pitchFamily="18" charset="0"/>
            <a:cs typeface="Times New Roman" panose="02020603050405020304" pitchFamily="18" charset="0"/>
          </a:endParaRPr>
        </a:p>
      </dgm:t>
    </dgm:pt>
    <dgm:pt modelId="{AE854828-1CC5-4C50-BCCB-CA86F942A2DD}">
      <dgm:prSet phldrT="[Text]" custT="1"/>
      <dgm:spPr/>
      <dgm:t>
        <a:bodyPr/>
        <a:lstStyle/>
        <a:p>
          <a:r>
            <a:rPr lang="en-US" sz="2000" dirty="0" smtClean="0">
              <a:latin typeface="Times New Roman" panose="02020603050405020304" pitchFamily="18" charset="0"/>
              <a:cs typeface="Times New Roman" panose="02020603050405020304" pitchFamily="18" charset="0"/>
            </a:rPr>
            <a:t>DTAA claims </a:t>
          </a:r>
          <a:endParaRPr lang="en-US" sz="2000" dirty="0">
            <a:latin typeface="Times New Roman" panose="02020603050405020304" pitchFamily="18" charset="0"/>
            <a:cs typeface="Times New Roman" panose="02020603050405020304" pitchFamily="18" charset="0"/>
          </a:endParaRPr>
        </a:p>
      </dgm:t>
    </dgm:pt>
    <dgm:pt modelId="{D1993F40-7B8D-4E88-A5A4-33268122977D}" type="parTrans" cxnId="{24ABF85A-0B81-4D34-993A-C3EEDC0665CA}">
      <dgm:prSet/>
      <dgm:spPr/>
      <dgm:t>
        <a:bodyPr/>
        <a:lstStyle/>
        <a:p>
          <a:endParaRPr lang="en-US" sz="2000">
            <a:latin typeface="Times New Roman" panose="02020603050405020304" pitchFamily="18" charset="0"/>
            <a:cs typeface="Times New Roman" panose="02020603050405020304" pitchFamily="18" charset="0"/>
          </a:endParaRPr>
        </a:p>
      </dgm:t>
    </dgm:pt>
    <dgm:pt modelId="{9DE9B92F-53DD-44BE-83F0-AE9D2BEBC439}" type="sibTrans" cxnId="{24ABF85A-0B81-4D34-993A-C3EEDC0665CA}">
      <dgm:prSet/>
      <dgm:spPr/>
      <dgm:t>
        <a:bodyPr/>
        <a:lstStyle/>
        <a:p>
          <a:endParaRPr lang="en-US" sz="2000">
            <a:latin typeface="Times New Roman" panose="02020603050405020304" pitchFamily="18" charset="0"/>
            <a:cs typeface="Times New Roman" panose="02020603050405020304" pitchFamily="18" charset="0"/>
          </a:endParaRPr>
        </a:p>
      </dgm:t>
    </dgm:pt>
    <dgm:pt modelId="{76AFC3B7-C25B-41CC-9E11-95141C9ABDFB}">
      <dgm:prSet phldrT="[Text]" custT="1"/>
      <dgm:spPr>
        <a:solidFill>
          <a:schemeClr val="accent3"/>
        </a:solidFill>
      </dgm:spPr>
      <dgm:t>
        <a:bodyPr/>
        <a:lstStyle/>
        <a:p>
          <a:r>
            <a:rPr lang="en-US" sz="2000" dirty="0" smtClean="0">
              <a:latin typeface="Times New Roman" panose="02020603050405020304" pitchFamily="18" charset="0"/>
              <a:cs typeface="Times New Roman" panose="02020603050405020304" pitchFamily="18" charset="0"/>
            </a:rPr>
            <a:t>Documentation for exemption (say, HRA, Gratuity, Pension etc.)</a:t>
          </a:r>
          <a:endParaRPr lang="en-US" sz="2000" dirty="0">
            <a:latin typeface="Times New Roman" panose="02020603050405020304" pitchFamily="18" charset="0"/>
            <a:cs typeface="Times New Roman" panose="02020603050405020304" pitchFamily="18" charset="0"/>
          </a:endParaRPr>
        </a:p>
      </dgm:t>
    </dgm:pt>
    <dgm:pt modelId="{35C5A430-875F-4FCF-97D7-893B1E04925E}" type="parTrans" cxnId="{33A62526-3936-4AC6-8F0E-BC807C7367B6}">
      <dgm:prSet/>
      <dgm:spPr/>
      <dgm:t>
        <a:bodyPr/>
        <a:lstStyle/>
        <a:p>
          <a:endParaRPr lang="en-US" sz="2000">
            <a:latin typeface="Times New Roman" panose="02020603050405020304" pitchFamily="18" charset="0"/>
            <a:cs typeface="Times New Roman" panose="02020603050405020304" pitchFamily="18" charset="0"/>
          </a:endParaRPr>
        </a:p>
      </dgm:t>
    </dgm:pt>
    <dgm:pt modelId="{69B76DE1-CB13-4C65-93CE-8A031E637335}" type="sibTrans" cxnId="{33A62526-3936-4AC6-8F0E-BC807C7367B6}">
      <dgm:prSet/>
      <dgm:spPr/>
      <dgm:t>
        <a:bodyPr/>
        <a:lstStyle/>
        <a:p>
          <a:endParaRPr lang="en-US" sz="2000">
            <a:latin typeface="Times New Roman" panose="02020603050405020304" pitchFamily="18" charset="0"/>
            <a:cs typeface="Times New Roman" panose="02020603050405020304" pitchFamily="18" charset="0"/>
          </a:endParaRPr>
        </a:p>
      </dgm:t>
    </dgm:pt>
    <dgm:pt modelId="{B5C714FD-06D0-4688-8A0B-E6CB26A31A44}">
      <dgm:prSet phldrT="[Text]" custT="1"/>
      <dgm:spPr>
        <a:solidFill>
          <a:schemeClr val="accent3"/>
        </a:solidFill>
      </dgm:spPr>
      <dgm:t>
        <a:bodyPr/>
        <a:lstStyle/>
        <a:p>
          <a:r>
            <a:rPr lang="en-US" sz="2000" dirty="0" smtClean="0">
              <a:latin typeface="Times New Roman" panose="02020603050405020304" pitchFamily="18" charset="0"/>
              <a:cs typeface="Times New Roman" panose="02020603050405020304" pitchFamily="18" charset="0"/>
            </a:rPr>
            <a:t>Reimbursement of expenses </a:t>
          </a:r>
          <a:r>
            <a:rPr lang="en-US" sz="2000" dirty="0" smtClean="0">
              <a:latin typeface="Times New Roman" panose="02020603050405020304" pitchFamily="18" charset="0"/>
              <a:cs typeface="Times New Roman" panose="02020603050405020304" pitchFamily="18" charset="0"/>
            </a:rPr>
            <a:t>to employees</a:t>
          </a:r>
          <a:endParaRPr lang="en-US" sz="2000" dirty="0">
            <a:latin typeface="Times New Roman" panose="02020603050405020304" pitchFamily="18" charset="0"/>
            <a:cs typeface="Times New Roman" panose="02020603050405020304" pitchFamily="18" charset="0"/>
          </a:endParaRPr>
        </a:p>
      </dgm:t>
    </dgm:pt>
    <dgm:pt modelId="{CB1154A6-F3C1-4B0C-BE3E-CF4417CE84A2}" type="parTrans" cxnId="{53F490C7-160C-42C7-8A13-DB11B7F3B5EC}">
      <dgm:prSet/>
      <dgm:spPr/>
      <dgm:t>
        <a:bodyPr/>
        <a:lstStyle/>
        <a:p>
          <a:endParaRPr lang="en-US" sz="2000">
            <a:latin typeface="Times New Roman" panose="02020603050405020304" pitchFamily="18" charset="0"/>
            <a:cs typeface="Times New Roman" panose="02020603050405020304" pitchFamily="18" charset="0"/>
          </a:endParaRPr>
        </a:p>
      </dgm:t>
    </dgm:pt>
    <dgm:pt modelId="{D22F49B1-6DE9-47E9-AB74-694085E249C8}" type="sibTrans" cxnId="{53F490C7-160C-42C7-8A13-DB11B7F3B5EC}">
      <dgm:prSet/>
      <dgm:spPr/>
      <dgm:t>
        <a:bodyPr/>
        <a:lstStyle/>
        <a:p>
          <a:endParaRPr lang="en-US" sz="2000">
            <a:latin typeface="Times New Roman" panose="02020603050405020304" pitchFamily="18" charset="0"/>
            <a:cs typeface="Times New Roman" panose="02020603050405020304" pitchFamily="18" charset="0"/>
          </a:endParaRPr>
        </a:p>
      </dgm:t>
    </dgm:pt>
    <dgm:pt modelId="{F4A9F239-79F8-4C4D-9E44-EFE1A165392A}" type="pres">
      <dgm:prSet presAssocID="{FC0A4AF1-9607-4EF9-8CEA-935AAB5E5D0F}" presName="diagram" presStyleCnt="0">
        <dgm:presLayoutVars>
          <dgm:dir/>
          <dgm:resizeHandles val="exact"/>
        </dgm:presLayoutVars>
      </dgm:prSet>
      <dgm:spPr/>
      <dgm:t>
        <a:bodyPr/>
        <a:lstStyle/>
        <a:p>
          <a:endParaRPr lang="en-US"/>
        </a:p>
      </dgm:t>
    </dgm:pt>
    <dgm:pt modelId="{8DC4E349-D44A-4C17-BA27-661A5C562CB6}" type="pres">
      <dgm:prSet presAssocID="{07F21B89-7ADE-4712-8BD4-903594D87F93}" presName="node" presStyleLbl="node1" presStyleIdx="0" presStyleCnt="6">
        <dgm:presLayoutVars>
          <dgm:bulletEnabled val="1"/>
        </dgm:presLayoutVars>
      </dgm:prSet>
      <dgm:spPr/>
      <dgm:t>
        <a:bodyPr/>
        <a:lstStyle/>
        <a:p>
          <a:endParaRPr lang="en-US"/>
        </a:p>
      </dgm:t>
    </dgm:pt>
    <dgm:pt modelId="{4DB46D9E-F558-404F-8D88-742336CEE065}" type="pres">
      <dgm:prSet presAssocID="{D304B6B8-4155-41DA-9BA9-C9DA41E34C32}" presName="sibTrans" presStyleCnt="0"/>
      <dgm:spPr/>
    </dgm:pt>
    <dgm:pt modelId="{93E33A37-8E30-4D83-9255-2F6CC1239150}" type="pres">
      <dgm:prSet presAssocID="{76AFC3B7-C25B-41CC-9E11-95141C9ABDFB}" presName="node" presStyleLbl="node1" presStyleIdx="1" presStyleCnt="6">
        <dgm:presLayoutVars>
          <dgm:bulletEnabled val="1"/>
        </dgm:presLayoutVars>
      </dgm:prSet>
      <dgm:spPr/>
      <dgm:t>
        <a:bodyPr/>
        <a:lstStyle/>
        <a:p>
          <a:endParaRPr lang="en-US"/>
        </a:p>
      </dgm:t>
    </dgm:pt>
    <dgm:pt modelId="{652C831B-330F-4927-ADE1-E26C0E212849}" type="pres">
      <dgm:prSet presAssocID="{69B76DE1-CB13-4C65-93CE-8A031E637335}" presName="sibTrans" presStyleCnt="0"/>
      <dgm:spPr/>
    </dgm:pt>
    <dgm:pt modelId="{BC3D14BB-517D-4FCF-B53F-469812184581}" type="pres">
      <dgm:prSet presAssocID="{B5C714FD-06D0-4688-8A0B-E6CB26A31A44}" presName="node" presStyleLbl="node1" presStyleIdx="2" presStyleCnt="6">
        <dgm:presLayoutVars>
          <dgm:bulletEnabled val="1"/>
        </dgm:presLayoutVars>
      </dgm:prSet>
      <dgm:spPr/>
      <dgm:t>
        <a:bodyPr/>
        <a:lstStyle/>
        <a:p>
          <a:endParaRPr lang="en-US"/>
        </a:p>
      </dgm:t>
    </dgm:pt>
    <dgm:pt modelId="{AC0F8316-0BB7-400B-9A10-4D545ADE3B17}" type="pres">
      <dgm:prSet presAssocID="{D22F49B1-6DE9-47E9-AB74-694085E249C8}" presName="sibTrans" presStyleCnt="0"/>
      <dgm:spPr/>
    </dgm:pt>
    <dgm:pt modelId="{CB3C2CB0-0938-4224-97DF-A596F0D28CF0}" type="pres">
      <dgm:prSet presAssocID="{DF9D4836-B673-4CAE-99F3-CE7B3C78A65E}" presName="node" presStyleLbl="node1" presStyleIdx="3" presStyleCnt="6">
        <dgm:presLayoutVars>
          <dgm:bulletEnabled val="1"/>
        </dgm:presLayoutVars>
      </dgm:prSet>
      <dgm:spPr/>
      <dgm:t>
        <a:bodyPr/>
        <a:lstStyle/>
        <a:p>
          <a:endParaRPr lang="en-US"/>
        </a:p>
      </dgm:t>
    </dgm:pt>
    <dgm:pt modelId="{A2C2C3A9-FB7A-43A4-8195-9F645CDCA55E}" type="pres">
      <dgm:prSet presAssocID="{71A60AB3-5007-4B20-BBFF-5EB2C925DAE8}" presName="sibTrans" presStyleCnt="0"/>
      <dgm:spPr/>
    </dgm:pt>
    <dgm:pt modelId="{81B1F783-6DB6-4B4D-A4E0-629B74747C7C}" type="pres">
      <dgm:prSet presAssocID="{4740BBC3-AD4D-4CE0-8EF9-40CCBC74D3B4}" presName="node" presStyleLbl="node1" presStyleIdx="4" presStyleCnt="6">
        <dgm:presLayoutVars>
          <dgm:bulletEnabled val="1"/>
        </dgm:presLayoutVars>
      </dgm:prSet>
      <dgm:spPr/>
      <dgm:t>
        <a:bodyPr/>
        <a:lstStyle/>
        <a:p>
          <a:endParaRPr lang="en-US"/>
        </a:p>
      </dgm:t>
    </dgm:pt>
    <dgm:pt modelId="{AB8FB296-612E-45EA-A9DA-9756865D68BA}" type="pres">
      <dgm:prSet presAssocID="{F6AD6877-0DD1-4BE2-8832-95825993B1A4}" presName="sibTrans" presStyleCnt="0"/>
      <dgm:spPr/>
    </dgm:pt>
    <dgm:pt modelId="{BC9B2677-8CE1-473E-9492-ED14B745C1FC}" type="pres">
      <dgm:prSet presAssocID="{AE854828-1CC5-4C50-BCCB-CA86F942A2DD}" presName="node" presStyleLbl="node1" presStyleIdx="5" presStyleCnt="6">
        <dgm:presLayoutVars>
          <dgm:bulletEnabled val="1"/>
        </dgm:presLayoutVars>
      </dgm:prSet>
      <dgm:spPr/>
      <dgm:t>
        <a:bodyPr/>
        <a:lstStyle/>
        <a:p>
          <a:endParaRPr lang="en-US"/>
        </a:p>
      </dgm:t>
    </dgm:pt>
  </dgm:ptLst>
  <dgm:cxnLst>
    <dgm:cxn modelId="{7C64FF04-8CA3-4590-9CF3-43D20B6714C0}" type="presOf" srcId="{DF9D4836-B673-4CAE-99F3-CE7B3C78A65E}" destId="{CB3C2CB0-0938-4224-97DF-A596F0D28CF0}" srcOrd="0" destOrd="0" presId="urn:microsoft.com/office/officeart/2005/8/layout/default"/>
    <dgm:cxn modelId="{76E4F156-5888-49B5-8623-5E188A53BC77}" type="presOf" srcId="{07F21B89-7ADE-4712-8BD4-903594D87F93}" destId="{8DC4E349-D44A-4C17-BA27-661A5C562CB6}" srcOrd="0" destOrd="0" presId="urn:microsoft.com/office/officeart/2005/8/layout/default"/>
    <dgm:cxn modelId="{85A1188B-062D-4C2A-992B-0F12C92241C2}" type="presOf" srcId="{FC0A4AF1-9607-4EF9-8CEA-935AAB5E5D0F}" destId="{F4A9F239-79F8-4C4D-9E44-EFE1A165392A}" srcOrd="0" destOrd="0" presId="urn:microsoft.com/office/officeart/2005/8/layout/default"/>
    <dgm:cxn modelId="{AC852616-DE49-47B7-B763-C12D9A84BF36}" srcId="{FC0A4AF1-9607-4EF9-8CEA-935AAB5E5D0F}" destId="{07F21B89-7ADE-4712-8BD4-903594D87F93}" srcOrd="0" destOrd="0" parTransId="{A736E5FC-831D-4784-BD55-B9FDEC80B033}" sibTransId="{D304B6B8-4155-41DA-9BA9-C9DA41E34C32}"/>
    <dgm:cxn modelId="{F8E498D6-1E08-4440-ADC8-ABEFAE260675}" type="presOf" srcId="{B5C714FD-06D0-4688-8A0B-E6CB26A31A44}" destId="{BC3D14BB-517D-4FCF-B53F-469812184581}" srcOrd="0" destOrd="0" presId="urn:microsoft.com/office/officeart/2005/8/layout/default"/>
    <dgm:cxn modelId="{53F490C7-160C-42C7-8A13-DB11B7F3B5EC}" srcId="{FC0A4AF1-9607-4EF9-8CEA-935AAB5E5D0F}" destId="{B5C714FD-06D0-4688-8A0B-E6CB26A31A44}" srcOrd="2" destOrd="0" parTransId="{CB1154A6-F3C1-4B0C-BE3E-CF4417CE84A2}" sibTransId="{D22F49B1-6DE9-47E9-AB74-694085E249C8}"/>
    <dgm:cxn modelId="{E93242E1-3DA1-4156-A8BA-FEA371225215}" type="presOf" srcId="{AE854828-1CC5-4C50-BCCB-CA86F942A2DD}" destId="{BC9B2677-8CE1-473E-9492-ED14B745C1FC}" srcOrd="0" destOrd="0" presId="urn:microsoft.com/office/officeart/2005/8/layout/default"/>
    <dgm:cxn modelId="{33A62526-3936-4AC6-8F0E-BC807C7367B6}" srcId="{FC0A4AF1-9607-4EF9-8CEA-935AAB5E5D0F}" destId="{76AFC3B7-C25B-41CC-9E11-95141C9ABDFB}" srcOrd="1" destOrd="0" parTransId="{35C5A430-875F-4FCF-97D7-893B1E04925E}" sibTransId="{69B76DE1-CB13-4C65-93CE-8A031E637335}"/>
    <dgm:cxn modelId="{E1C48837-B209-40EB-80F4-DA20F87E67BA}" srcId="{FC0A4AF1-9607-4EF9-8CEA-935AAB5E5D0F}" destId="{4740BBC3-AD4D-4CE0-8EF9-40CCBC74D3B4}" srcOrd="4" destOrd="0" parTransId="{66427D39-E7E4-44B3-8FF7-2795DBA99442}" sibTransId="{F6AD6877-0DD1-4BE2-8832-95825993B1A4}"/>
    <dgm:cxn modelId="{F8705B3E-D8F4-48D7-B58A-FD253EDD5E70}" srcId="{FC0A4AF1-9607-4EF9-8CEA-935AAB5E5D0F}" destId="{DF9D4836-B673-4CAE-99F3-CE7B3C78A65E}" srcOrd="3" destOrd="0" parTransId="{B4749A9C-2059-4BC8-B336-208B5B144FD7}" sibTransId="{71A60AB3-5007-4B20-BBFF-5EB2C925DAE8}"/>
    <dgm:cxn modelId="{ED7D287C-3E10-46F5-A597-B5BE9F9D6CDC}" type="presOf" srcId="{76AFC3B7-C25B-41CC-9E11-95141C9ABDFB}" destId="{93E33A37-8E30-4D83-9255-2F6CC1239150}" srcOrd="0" destOrd="0" presId="urn:microsoft.com/office/officeart/2005/8/layout/default"/>
    <dgm:cxn modelId="{24ABF85A-0B81-4D34-993A-C3EEDC0665CA}" srcId="{FC0A4AF1-9607-4EF9-8CEA-935AAB5E5D0F}" destId="{AE854828-1CC5-4C50-BCCB-CA86F942A2DD}" srcOrd="5" destOrd="0" parTransId="{D1993F40-7B8D-4E88-A5A4-33268122977D}" sibTransId="{9DE9B92F-53DD-44BE-83F0-AE9D2BEBC439}"/>
    <dgm:cxn modelId="{B973FAAE-92C6-4E86-8C50-106F3CBE22A6}" type="presOf" srcId="{4740BBC3-AD4D-4CE0-8EF9-40CCBC74D3B4}" destId="{81B1F783-6DB6-4B4D-A4E0-629B74747C7C}" srcOrd="0" destOrd="0" presId="urn:microsoft.com/office/officeart/2005/8/layout/default"/>
    <dgm:cxn modelId="{8009F1D2-2F6E-4DA3-93A3-AD14AAE838E7}" type="presParOf" srcId="{F4A9F239-79F8-4C4D-9E44-EFE1A165392A}" destId="{8DC4E349-D44A-4C17-BA27-661A5C562CB6}" srcOrd="0" destOrd="0" presId="urn:microsoft.com/office/officeart/2005/8/layout/default"/>
    <dgm:cxn modelId="{B97B6F65-3909-4FFA-8199-022CA13F8BC9}" type="presParOf" srcId="{F4A9F239-79F8-4C4D-9E44-EFE1A165392A}" destId="{4DB46D9E-F558-404F-8D88-742336CEE065}" srcOrd="1" destOrd="0" presId="urn:microsoft.com/office/officeart/2005/8/layout/default"/>
    <dgm:cxn modelId="{5DE964E3-4913-4140-8E01-05C6348356FC}" type="presParOf" srcId="{F4A9F239-79F8-4C4D-9E44-EFE1A165392A}" destId="{93E33A37-8E30-4D83-9255-2F6CC1239150}" srcOrd="2" destOrd="0" presId="urn:microsoft.com/office/officeart/2005/8/layout/default"/>
    <dgm:cxn modelId="{089388C4-4D28-4051-9C25-AB8746D21024}" type="presParOf" srcId="{F4A9F239-79F8-4C4D-9E44-EFE1A165392A}" destId="{652C831B-330F-4927-ADE1-E26C0E212849}" srcOrd="3" destOrd="0" presId="urn:microsoft.com/office/officeart/2005/8/layout/default"/>
    <dgm:cxn modelId="{DDC92114-8581-451C-AED3-94A888839F05}" type="presParOf" srcId="{F4A9F239-79F8-4C4D-9E44-EFE1A165392A}" destId="{BC3D14BB-517D-4FCF-B53F-469812184581}" srcOrd="4" destOrd="0" presId="urn:microsoft.com/office/officeart/2005/8/layout/default"/>
    <dgm:cxn modelId="{60C03AEE-DF0B-4578-9920-AD9E32EECAEB}" type="presParOf" srcId="{F4A9F239-79F8-4C4D-9E44-EFE1A165392A}" destId="{AC0F8316-0BB7-400B-9A10-4D545ADE3B17}" srcOrd="5" destOrd="0" presId="urn:microsoft.com/office/officeart/2005/8/layout/default"/>
    <dgm:cxn modelId="{E4C5D3A4-3173-4CD2-9B4F-09446F034E29}" type="presParOf" srcId="{F4A9F239-79F8-4C4D-9E44-EFE1A165392A}" destId="{CB3C2CB0-0938-4224-97DF-A596F0D28CF0}" srcOrd="6" destOrd="0" presId="urn:microsoft.com/office/officeart/2005/8/layout/default"/>
    <dgm:cxn modelId="{17BE9092-6E9C-42C8-92EA-7EAF0C70E4D8}" type="presParOf" srcId="{F4A9F239-79F8-4C4D-9E44-EFE1A165392A}" destId="{A2C2C3A9-FB7A-43A4-8195-9F645CDCA55E}" srcOrd="7" destOrd="0" presId="urn:microsoft.com/office/officeart/2005/8/layout/default"/>
    <dgm:cxn modelId="{F61EBF91-E675-46B8-89CA-C5DE1541EC74}" type="presParOf" srcId="{F4A9F239-79F8-4C4D-9E44-EFE1A165392A}" destId="{81B1F783-6DB6-4B4D-A4E0-629B74747C7C}" srcOrd="8" destOrd="0" presId="urn:microsoft.com/office/officeart/2005/8/layout/default"/>
    <dgm:cxn modelId="{906EF17D-B355-4968-B975-A9FBC7D02545}" type="presParOf" srcId="{F4A9F239-79F8-4C4D-9E44-EFE1A165392A}" destId="{AB8FB296-612E-45EA-A9DA-9756865D68BA}" srcOrd="9" destOrd="0" presId="urn:microsoft.com/office/officeart/2005/8/layout/default"/>
    <dgm:cxn modelId="{D7D6D738-8A14-4623-B396-77D7E9D06D9F}" type="presParOf" srcId="{F4A9F239-79F8-4C4D-9E44-EFE1A165392A}" destId="{BC9B2677-8CE1-473E-9492-ED14B745C1F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0C3DC-6DC1-4012-AEA3-D760A6983016}">
      <dsp:nvSpPr>
        <dsp:cNvPr id="0" name=""/>
        <dsp:cNvSpPr/>
      </dsp:nvSpPr>
      <dsp:spPr>
        <a:xfrm>
          <a:off x="436833" y="1003"/>
          <a:ext cx="1879057" cy="9395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Income from salaries</a:t>
          </a:r>
          <a:endParaRPr lang="en-US" sz="1400" kern="1200" dirty="0">
            <a:latin typeface="Times New Roman" panose="02020603050405020304" pitchFamily="18" charset="0"/>
            <a:cs typeface="Times New Roman" panose="02020603050405020304" pitchFamily="18" charset="0"/>
          </a:endParaRPr>
        </a:p>
      </dsp:txBody>
      <dsp:txXfrm>
        <a:off x="464351" y="28521"/>
        <a:ext cx="1824021" cy="884492"/>
      </dsp:txXfrm>
    </dsp:sp>
    <dsp:sp modelId="{9DBB889C-091E-4407-99AC-D77CF1DF83D3}">
      <dsp:nvSpPr>
        <dsp:cNvPr id="0" name=""/>
        <dsp:cNvSpPr/>
      </dsp:nvSpPr>
      <dsp:spPr>
        <a:xfrm>
          <a:off x="624739" y="940532"/>
          <a:ext cx="187905" cy="704646"/>
        </a:xfrm>
        <a:custGeom>
          <a:avLst/>
          <a:gdLst/>
          <a:ahLst/>
          <a:cxnLst/>
          <a:rect l="0" t="0" r="0" b="0"/>
          <a:pathLst>
            <a:path>
              <a:moveTo>
                <a:pt x="0" y="0"/>
              </a:moveTo>
              <a:lnTo>
                <a:pt x="0" y="704646"/>
              </a:lnTo>
              <a:lnTo>
                <a:pt x="187905" y="7046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366EB-16DE-41DF-BB27-9E844AB396C0}">
      <dsp:nvSpPr>
        <dsp:cNvPr id="0" name=""/>
        <dsp:cNvSpPr/>
      </dsp:nvSpPr>
      <dsp:spPr>
        <a:xfrm>
          <a:off x="812645" y="1175414"/>
          <a:ext cx="1503245" cy="9395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On due basis</a:t>
          </a:r>
          <a:endParaRPr lang="en-US" sz="1400" kern="1200" dirty="0">
            <a:latin typeface="Times New Roman" panose="02020603050405020304" pitchFamily="18" charset="0"/>
            <a:cs typeface="Times New Roman" panose="02020603050405020304" pitchFamily="18" charset="0"/>
          </a:endParaRPr>
        </a:p>
      </dsp:txBody>
      <dsp:txXfrm>
        <a:off x="840163" y="1202932"/>
        <a:ext cx="1448209" cy="884492"/>
      </dsp:txXfrm>
    </dsp:sp>
    <dsp:sp modelId="{27B736FC-86A7-41CC-881A-573A6EEC5150}">
      <dsp:nvSpPr>
        <dsp:cNvPr id="0" name=""/>
        <dsp:cNvSpPr/>
      </dsp:nvSpPr>
      <dsp:spPr>
        <a:xfrm>
          <a:off x="624739" y="940532"/>
          <a:ext cx="187905" cy="1879057"/>
        </a:xfrm>
        <a:custGeom>
          <a:avLst/>
          <a:gdLst/>
          <a:ahLst/>
          <a:cxnLst/>
          <a:rect l="0" t="0" r="0" b="0"/>
          <a:pathLst>
            <a:path>
              <a:moveTo>
                <a:pt x="0" y="0"/>
              </a:moveTo>
              <a:lnTo>
                <a:pt x="0" y="1879057"/>
              </a:lnTo>
              <a:lnTo>
                <a:pt x="187905" y="18790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F8F4E-5D2F-44CE-8F24-B05039782C2D}">
      <dsp:nvSpPr>
        <dsp:cNvPr id="0" name=""/>
        <dsp:cNvSpPr/>
      </dsp:nvSpPr>
      <dsp:spPr>
        <a:xfrm>
          <a:off x="812645" y="2349825"/>
          <a:ext cx="1503245" cy="9395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On receipt basis</a:t>
          </a:r>
          <a:endParaRPr lang="en-US" sz="1400" kern="1200" dirty="0">
            <a:latin typeface="Times New Roman" panose="02020603050405020304" pitchFamily="18" charset="0"/>
            <a:cs typeface="Times New Roman" panose="02020603050405020304" pitchFamily="18" charset="0"/>
          </a:endParaRPr>
        </a:p>
      </dsp:txBody>
      <dsp:txXfrm>
        <a:off x="840163" y="2377343"/>
        <a:ext cx="1448209" cy="884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03EF0-C6A5-4B78-9453-F6238DB62378}">
      <dsp:nvSpPr>
        <dsp:cNvPr id="0" name=""/>
        <dsp:cNvSpPr/>
      </dsp:nvSpPr>
      <dsp:spPr>
        <a:xfrm>
          <a:off x="5710237" y="1612599"/>
          <a:ext cx="5091483" cy="227621"/>
        </a:xfrm>
        <a:custGeom>
          <a:avLst/>
          <a:gdLst/>
          <a:ahLst/>
          <a:cxnLst/>
          <a:rect l="0" t="0" r="0" b="0"/>
          <a:pathLst>
            <a:path>
              <a:moveTo>
                <a:pt x="0" y="0"/>
              </a:moveTo>
              <a:lnTo>
                <a:pt x="0" y="113810"/>
              </a:lnTo>
              <a:lnTo>
                <a:pt x="5091483" y="113810"/>
              </a:lnTo>
              <a:lnTo>
                <a:pt x="5091483"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B9C428-5275-4333-874A-933B0B229D7C}">
      <dsp:nvSpPr>
        <dsp:cNvPr id="0" name=""/>
        <dsp:cNvSpPr/>
      </dsp:nvSpPr>
      <dsp:spPr>
        <a:xfrm>
          <a:off x="5710237" y="1612599"/>
          <a:ext cx="3636773" cy="227621"/>
        </a:xfrm>
        <a:custGeom>
          <a:avLst/>
          <a:gdLst/>
          <a:ahLst/>
          <a:cxnLst/>
          <a:rect l="0" t="0" r="0" b="0"/>
          <a:pathLst>
            <a:path>
              <a:moveTo>
                <a:pt x="0" y="0"/>
              </a:moveTo>
              <a:lnTo>
                <a:pt x="0" y="113810"/>
              </a:lnTo>
              <a:lnTo>
                <a:pt x="3636773" y="113810"/>
              </a:lnTo>
              <a:lnTo>
                <a:pt x="3636773"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EC18A-9D4E-4519-ABEE-981BBEA50D3B}">
      <dsp:nvSpPr>
        <dsp:cNvPr id="0" name=""/>
        <dsp:cNvSpPr/>
      </dsp:nvSpPr>
      <dsp:spPr>
        <a:xfrm>
          <a:off x="5710237" y="1612599"/>
          <a:ext cx="2182064" cy="227621"/>
        </a:xfrm>
        <a:custGeom>
          <a:avLst/>
          <a:gdLst/>
          <a:ahLst/>
          <a:cxnLst/>
          <a:rect l="0" t="0" r="0" b="0"/>
          <a:pathLst>
            <a:path>
              <a:moveTo>
                <a:pt x="0" y="0"/>
              </a:moveTo>
              <a:lnTo>
                <a:pt x="0" y="113810"/>
              </a:lnTo>
              <a:lnTo>
                <a:pt x="2182064" y="113810"/>
              </a:lnTo>
              <a:lnTo>
                <a:pt x="2182064"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64732-96E3-4D81-AE10-1534AB09FDAE}">
      <dsp:nvSpPr>
        <dsp:cNvPr id="0" name=""/>
        <dsp:cNvSpPr/>
      </dsp:nvSpPr>
      <dsp:spPr>
        <a:xfrm>
          <a:off x="5710237" y="1612599"/>
          <a:ext cx="727354" cy="227621"/>
        </a:xfrm>
        <a:custGeom>
          <a:avLst/>
          <a:gdLst/>
          <a:ahLst/>
          <a:cxnLst/>
          <a:rect l="0" t="0" r="0" b="0"/>
          <a:pathLst>
            <a:path>
              <a:moveTo>
                <a:pt x="0" y="0"/>
              </a:moveTo>
              <a:lnTo>
                <a:pt x="0" y="113810"/>
              </a:lnTo>
              <a:lnTo>
                <a:pt x="727354" y="113810"/>
              </a:lnTo>
              <a:lnTo>
                <a:pt x="727354"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5101B0-3733-4A69-BBE8-7B8AA613964C}">
      <dsp:nvSpPr>
        <dsp:cNvPr id="0" name=""/>
        <dsp:cNvSpPr/>
      </dsp:nvSpPr>
      <dsp:spPr>
        <a:xfrm>
          <a:off x="4982882" y="1612599"/>
          <a:ext cx="727354" cy="227621"/>
        </a:xfrm>
        <a:custGeom>
          <a:avLst/>
          <a:gdLst/>
          <a:ahLst/>
          <a:cxnLst/>
          <a:rect l="0" t="0" r="0" b="0"/>
          <a:pathLst>
            <a:path>
              <a:moveTo>
                <a:pt x="727354" y="0"/>
              </a:moveTo>
              <a:lnTo>
                <a:pt x="727354" y="113810"/>
              </a:lnTo>
              <a:lnTo>
                <a:pt x="0" y="113810"/>
              </a:lnTo>
              <a:lnTo>
                <a:pt x="0"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9E7F3-2DBE-4BA2-9FF2-7BA4FF504AFB}">
      <dsp:nvSpPr>
        <dsp:cNvPr id="0" name=""/>
        <dsp:cNvSpPr/>
      </dsp:nvSpPr>
      <dsp:spPr>
        <a:xfrm>
          <a:off x="3528173" y="1612599"/>
          <a:ext cx="2182064" cy="227621"/>
        </a:xfrm>
        <a:custGeom>
          <a:avLst/>
          <a:gdLst/>
          <a:ahLst/>
          <a:cxnLst/>
          <a:rect l="0" t="0" r="0" b="0"/>
          <a:pathLst>
            <a:path>
              <a:moveTo>
                <a:pt x="2182064" y="0"/>
              </a:moveTo>
              <a:lnTo>
                <a:pt x="2182064" y="113810"/>
              </a:lnTo>
              <a:lnTo>
                <a:pt x="0" y="113810"/>
              </a:lnTo>
              <a:lnTo>
                <a:pt x="0"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D6273-6DA7-41CD-99C2-0EE94AF59947}">
      <dsp:nvSpPr>
        <dsp:cNvPr id="0" name=""/>
        <dsp:cNvSpPr/>
      </dsp:nvSpPr>
      <dsp:spPr>
        <a:xfrm>
          <a:off x="2073463" y="1612599"/>
          <a:ext cx="3636773" cy="227621"/>
        </a:xfrm>
        <a:custGeom>
          <a:avLst/>
          <a:gdLst/>
          <a:ahLst/>
          <a:cxnLst/>
          <a:rect l="0" t="0" r="0" b="0"/>
          <a:pathLst>
            <a:path>
              <a:moveTo>
                <a:pt x="3636773" y="0"/>
              </a:moveTo>
              <a:lnTo>
                <a:pt x="3636773" y="113810"/>
              </a:lnTo>
              <a:lnTo>
                <a:pt x="0" y="113810"/>
              </a:lnTo>
              <a:lnTo>
                <a:pt x="0"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9A6A6-3709-4387-9E6C-F606B86A8D0A}">
      <dsp:nvSpPr>
        <dsp:cNvPr id="0" name=""/>
        <dsp:cNvSpPr/>
      </dsp:nvSpPr>
      <dsp:spPr>
        <a:xfrm>
          <a:off x="618754" y="1612599"/>
          <a:ext cx="5091483" cy="227621"/>
        </a:xfrm>
        <a:custGeom>
          <a:avLst/>
          <a:gdLst/>
          <a:ahLst/>
          <a:cxnLst/>
          <a:rect l="0" t="0" r="0" b="0"/>
          <a:pathLst>
            <a:path>
              <a:moveTo>
                <a:pt x="5091483" y="0"/>
              </a:moveTo>
              <a:lnTo>
                <a:pt x="5091483" y="113810"/>
              </a:lnTo>
              <a:lnTo>
                <a:pt x="0" y="113810"/>
              </a:lnTo>
              <a:lnTo>
                <a:pt x="0" y="227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B6480D-4D86-456F-86BD-49BAF90B6D37}">
      <dsp:nvSpPr>
        <dsp:cNvPr id="0" name=""/>
        <dsp:cNvSpPr/>
      </dsp:nvSpPr>
      <dsp:spPr>
        <a:xfrm>
          <a:off x="5096693" y="499777"/>
          <a:ext cx="1227087" cy="111282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Salary</a:t>
          </a:r>
          <a:endParaRPr lang="en-US" sz="1800" kern="1200" dirty="0">
            <a:latin typeface="Times New Roman" panose="02020603050405020304" pitchFamily="18" charset="0"/>
            <a:cs typeface="Times New Roman" panose="02020603050405020304" pitchFamily="18" charset="0"/>
          </a:endParaRPr>
        </a:p>
      </dsp:txBody>
      <dsp:txXfrm>
        <a:off x="5096693" y="499777"/>
        <a:ext cx="1227087" cy="1112821"/>
      </dsp:txXfrm>
    </dsp:sp>
    <dsp:sp modelId="{29446ABC-9D4B-4519-BD5E-CEEFC7CCEB94}">
      <dsp:nvSpPr>
        <dsp:cNvPr id="0" name=""/>
        <dsp:cNvSpPr/>
      </dsp:nvSpPr>
      <dsp:spPr>
        <a:xfrm>
          <a:off x="5210"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Wages</a:t>
          </a:r>
          <a:endParaRPr lang="en-US" sz="1800" kern="1200" dirty="0">
            <a:latin typeface="Times New Roman" panose="02020603050405020304" pitchFamily="18" charset="0"/>
            <a:cs typeface="Times New Roman" panose="02020603050405020304" pitchFamily="18" charset="0"/>
          </a:endParaRPr>
        </a:p>
      </dsp:txBody>
      <dsp:txXfrm>
        <a:off x="5210" y="1840221"/>
        <a:ext cx="1227087" cy="2160001"/>
      </dsp:txXfrm>
    </dsp:sp>
    <dsp:sp modelId="{AF789661-C291-44AC-8486-59951B4ADACE}">
      <dsp:nvSpPr>
        <dsp:cNvPr id="0" name=""/>
        <dsp:cNvSpPr/>
      </dsp:nvSpPr>
      <dsp:spPr>
        <a:xfrm>
          <a:off x="1459920"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Annuity or pension</a:t>
          </a:r>
          <a:endParaRPr lang="en-US" sz="1800" kern="1200" dirty="0">
            <a:latin typeface="Times New Roman" panose="02020603050405020304" pitchFamily="18" charset="0"/>
            <a:cs typeface="Times New Roman" panose="02020603050405020304" pitchFamily="18" charset="0"/>
          </a:endParaRPr>
        </a:p>
      </dsp:txBody>
      <dsp:txXfrm>
        <a:off x="1459920" y="1840221"/>
        <a:ext cx="1227087" cy="2160001"/>
      </dsp:txXfrm>
    </dsp:sp>
    <dsp:sp modelId="{3214FA2C-739A-4423-93BD-EB1515D23259}">
      <dsp:nvSpPr>
        <dsp:cNvPr id="0" name=""/>
        <dsp:cNvSpPr/>
      </dsp:nvSpPr>
      <dsp:spPr>
        <a:xfrm>
          <a:off x="2914629"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Gratuity</a:t>
          </a:r>
          <a:endParaRPr lang="en-US" sz="1800" kern="1200" dirty="0">
            <a:latin typeface="Times New Roman" panose="02020603050405020304" pitchFamily="18" charset="0"/>
            <a:cs typeface="Times New Roman" panose="02020603050405020304" pitchFamily="18" charset="0"/>
          </a:endParaRPr>
        </a:p>
      </dsp:txBody>
      <dsp:txXfrm>
        <a:off x="2914629" y="1840221"/>
        <a:ext cx="1227087" cy="2160001"/>
      </dsp:txXfrm>
    </dsp:sp>
    <dsp:sp modelId="{D303BDB2-64BA-4799-947A-3B29D5D55955}">
      <dsp:nvSpPr>
        <dsp:cNvPr id="0" name=""/>
        <dsp:cNvSpPr/>
      </dsp:nvSpPr>
      <dsp:spPr>
        <a:xfrm>
          <a:off x="4369338"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Fees, commissions, perquisites or profits in lieu of or in addition to salaries</a:t>
          </a:r>
          <a:endParaRPr lang="en-US" sz="1800" kern="1200" dirty="0">
            <a:latin typeface="Times New Roman" panose="02020603050405020304" pitchFamily="18" charset="0"/>
            <a:cs typeface="Times New Roman" panose="02020603050405020304" pitchFamily="18" charset="0"/>
          </a:endParaRPr>
        </a:p>
      </dsp:txBody>
      <dsp:txXfrm>
        <a:off x="4369338" y="1840221"/>
        <a:ext cx="1227087" cy="2160001"/>
      </dsp:txXfrm>
    </dsp:sp>
    <dsp:sp modelId="{6732A8CB-FBB5-4D21-8755-C5A4FA14F967}">
      <dsp:nvSpPr>
        <dsp:cNvPr id="0" name=""/>
        <dsp:cNvSpPr/>
      </dsp:nvSpPr>
      <dsp:spPr>
        <a:xfrm>
          <a:off x="5824048"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Advance salary</a:t>
          </a:r>
          <a:endParaRPr lang="en-US" sz="1800" kern="1200" dirty="0">
            <a:latin typeface="Times New Roman" panose="02020603050405020304" pitchFamily="18" charset="0"/>
            <a:cs typeface="Times New Roman" panose="02020603050405020304" pitchFamily="18" charset="0"/>
          </a:endParaRPr>
        </a:p>
      </dsp:txBody>
      <dsp:txXfrm>
        <a:off x="5824048" y="1840221"/>
        <a:ext cx="1227087" cy="2160001"/>
      </dsp:txXfrm>
    </dsp:sp>
    <dsp:sp modelId="{3B353B2A-59F6-48CA-AF97-04133182812C}">
      <dsp:nvSpPr>
        <dsp:cNvPr id="0" name=""/>
        <dsp:cNvSpPr/>
      </dsp:nvSpPr>
      <dsp:spPr>
        <a:xfrm>
          <a:off x="7278757"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Leave encashment</a:t>
          </a:r>
          <a:endParaRPr lang="en-US" sz="1800" kern="1200" dirty="0">
            <a:latin typeface="Times New Roman" panose="02020603050405020304" pitchFamily="18" charset="0"/>
            <a:cs typeface="Times New Roman" panose="02020603050405020304" pitchFamily="18" charset="0"/>
          </a:endParaRPr>
        </a:p>
      </dsp:txBody>
      <dsp:txXfrm>
        <a:off x="7278757" y="1840221"/>
        <a:ext cx="1227087" cy="2160001"/>
      </dsp:txXfrm>
    </dsp:sp>
    <dsp:sp modelId="{330D215D-FD8A-44BF-883F-413FBEEC3ABD}">
      <dsp:nvSpPr>
        <dsp:cNvPr id="0" name=""/>
        <dsp:cNvSpPr/>
      </dsp:nvSpPr>
      <dsp:spPr>
        <a:xfrm>
          <a:off x="8733467"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Annual contribution &gt; 12% of salary and annual accretion &gt; 9.5% p.a. towards RPF</a:t>
          </a:r>
          <a:endParaRPr lang="en-US" sz="1800" kern="1200" dirty="0">
            <a:latin typeface="Times New Roman" panose="02020603050405020304" pitchFamily="18" charset="0"/>
            <a:cs typeface="Times New Roman" panose="02020603050405020304" pitchFamily="18" charset="0"/>
          </a:endParaRPr>
        </a:p>
      </dsp:txBody>
      <dsp:txXfrm>
        <a:off x="8733467" y="1840221"/>
        <a:ext cx="1227087" cy="2160001"/>
      </dsp:txXfrm>
    </dsp:sp>
    <dsp:sp modelId="{E994D5DD-A02F-403E-957C-E047578413AF}">
      <dsp:nvSpPr>
        <dsp:cNvPr id="0" name=""/>
        <dsp:cNvSpPr/>
      </dsp:nvSpPr>
      <dsp:spPr>
        <a:xfrm>
          <a:off x="10188176" y="1840221"/>
          <a:ext cx="1227087" cy="216000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Employer’s contribution towards NPS/ </a:t>
          </a:r>
          <a:r>
            <a:rPr lang="en-US" sz="1800" kern="1200" dirty="0" err="1" smtClean="0">
              <a:latin typeface="Times New Roman" panose="02020603050405020304" pitchFamily="18" charset="0"/>
              <a:cs typeface="Times New Roman" panose="02020603050405020304" pitchFamily="18" charset="0"/>
            </a:rPr>
            <a:t>agniveer</a:t>
          </a:r>
          <a:r>
            <a:rPr lang="en-US" sz="1800" kern="1200" dirty="0" smtClean="0">
              <a:latin typeface="Times New Roman" panose="02020603050405020304" pitchFamily="18" charset="0"/>
              <a:cs typeface="Times New Roman" panose="02020603050405020304" pitchFamily="18" charset="0"/>
            </a:rPr>
            <a:t> corpus fund</a:t>
          </a:r>
          <a:endParaRPr lang="en-US" sz="1800" kern="1200" dirty="0">
            <a:latin typeface="Times New Roman" panose="02020603050405020304" pitchFamily="18" charset="0"/>
            <a:cs typeface="Times New Roman" panose="02020603050405020304" pitchFamily="18" charset="0"/>
          </a:endParaRPr>
        </a:p>
      </dsp:txBody>
      <dsp:txXfrm>
        <a:off x="10188176" y="1840221"/>
        <a:ext cx="1227087" cy="2160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5D997-3CE1-41F2-86F8-757FB8DA2C91}">
      <dsp:nvSpPr>
        <dsp:cNvPr id="0" name=""/>
        <dsp:cNvSpPr/>
      </dsp:nvSpPr>
      <dsp:spPr>
        <a:xfrm>
          <a:off x="0" y="387676"/>
          <a:ext cx="8035925"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D7C0E8-4030-4844-8DD2-C64A77930C68}">
      <dsp:nvSpPr>
        <dsp:cNvPr id="0" name=""/>
        <dsp:cNvSpPr/>
      </dsp:nvSpPr>
      <dsp:spPr>
        <a:xfrm>
          <a:off x="401796" y="77716"/>
          <a:ext cx="5625147" cy="6199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617" tIns="0" rIns="212617" bIns="0" numCol="1" spcCol="1270" anchor="ctr" anchorCtr="0">
          <a:noAutofit/>
        </a:bodyPr>
        <a:lstStyle/>
        <a:p>
          <a:pPr lvl="0" algn="l"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Compensation on account of termination of employment</a:t>
          </a:r>
          <a:endParaRPr lang="en-US" sz="1400" kern="1200" dirty="0">
            <a:latin typeface="Times New Roman" panose="02020603050405020304" pitchFamily="18" charset="0"/>
            <a:cs typeface="Times New Roman" panose="02020603050405020304" pitchFamily="18" charset="0"/>
          </a:endParaRPr>
        </a:p>
      </dsp:txBody>
      <dsp:txXfrm>
        <a:off x="432058" y="107978"/>
        <a:ext cx="5564623" cy="559396"/>
      </dsp:txXfrm>
    </dsp:sp>
    <dsp:sp modelId="{4AD0FDA0-B675-405D-9B10-C6FC6EF81349}">
      <dsp:nvSpPr>
        <dsp:cNvPr id="0" name=""/>
        <dsp:cNvSpPr/>
      </dsp:nvSpPr>
      <dsp:spPr>
        <a:xfrm>
          <a:off x="0" y="1340236"/>
          <a:ext cx="8035925"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1B6C13-237D-42E1-89DF-FE19F8FBCB12}">
      <dsp:nvSpPr>
        <dsp:cNvPr id="0" name=""/>
        <dsp:cNvSpPr/>
      </dsp:nvSpPr>
      <dsp:spPr>
        <a:xfrm>
          <a:off x="401796" y="1030276"/>
          <a:ext cx="5625147" cy="6199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617" tIns="0" rIns="212617" bIns="0" numCol="1" spcCol="1270" anchor="ctr" anchorCtr="0">
          <a:noAutofit/>
        </a:bodyPr>
        <a:lstStyle/>
        <a:p>
          <a:pPr lvl="0" algn="l"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Compensation on account of modifications of terms and conditions of employment</a:t>
          </a:r>
          <a:endParaRPr lang="en-US" sz="1400" kern="1200" dirty="0">
            <a:latin typeface="Times New Roman" panose="02020603050405020304" pitchFamily="18" charset="0"/>
            <a:cs typeface="Times New Roman" panose="02020603050405020304" pitchFamily="18" charset="0"/>
          </a:endParaRPr>
        </a:p>
      </dsp:txBody>
      <dsp:txXfrm>
        <a:off x="432058" y="1060538"/>
        <a:ext cx="5564623" cy="559396"/>
      </dsp:txXfrm>
    </dsp:sp>
    <dsp:sp modelId="{52AC242B-1FFC-4DAF-974F-00F189790C62}">
      <dsp:nvSpPr>
        <dsp:cNvPr id="0" name=""/>
        <dsp:cNvSpPr/>
      </dsp:nvSpPr>
      <dsp:spPr>
        <a:xfrm>
          <a:off x="0" y="2292796"/>
          <a:ext cx="8035925"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BCE639-908B-478F-B531-74F27ABF421A}">
      <dsp:nvSpPr>
        <dsp:cNvPr id="0" name=""/>
        <dsp:cNvSpPr/>
      </dsp:nvSpPr>
      <dsp:spPr>
        <a:xfrm>
          <a:off x="401796" y="1982836"/>
          <a:ext cx="5625147" cy="6199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617" tIns="0" rIns="212617" bIns="0" numCol="1" spcCol="1270" anchor="ctr" anchorCtr="0">
          <a:noAutofit/>
        </a:bodyPr>
        <a:lstStyle/>
        <a:p>
          <a:pPr lvl="0" algn="l"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Payment from PF / other funds</a:t>
          </a:r>
          <a:endParaRPr lang="en-US" sz="1400" kern="1200" dirty="0">
            <a:latin typeface="Times New Roman" panose="02020603050405020304" pitchFamily="18" charset="0"/>
            <a:cs typeface="Times New Roman" panose="02020603050405020304" pitchFamily="18" charset="0"/>
          </a:endParaRPr>
        </a:p>
      </dsp:txBody>
      <dsp:txXfrm>
        <a:off x="432058" y="2013098"/>
        <a:ext cx="5564623" cy="559396"/>
      </dsp:txXfrm>
    </dsp:sp>
    <dsp:sp modelId="{E4793CA6-910B-40F7-A9B4-DA6E059912C2}">
      <dsp:nvSpPr>
        <dsp:cNvPr id="0" name=""/>
        <dsp:cNvSpPr/>
      </dsp:nvSpPr>
      <dsp:spPr>
        <a:xfrm>
          <a:off x="0" y="3245356"/>
          <a:ext cx="8035925"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62AA34-3781-4B55-8C0B-FDC55A5BA5C7}">
      <dsp:nvSpPr>
        <dsp:cNvPr id="0" name=""/>
        <dsp:cNvSpPr/>
      </dsp:nvSpPr>
      <dsp:spPr>
        <a:xfrm>
          <a:off x="401796" y="2935396"/>
          <a:ext cx="5625147" cy="6199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617" tIns="0" rIns="212617" bIns="0" numCol="1" spcCol="1270" anchor="ctr" anchorCtr="0">
          <a:noAutofit/>
        </a:bodyPr>
        <a:lstStyle/>
        <a:p>
          <a:pPr lvl="0" algn="l" defTabSz="622300">
            <a:lnSpc>
              <a:spcPct val="90000"/>
            </a:lnSpc>
            <a:spcBef>
              <a:spcPct val="0"/>
            </a:spcBef>
            <a:spcAft>
              <a:spcPct val="35000"/>
            </a:spcAft>
          </a:pPr>
          <a:r>
            <a:rPr lang="en-US" sz="1400" kern="1200" dirty="0" err="1" smtClean="0">
              <a:latin typeface="Times New Roman" panose="02020603050405020304" pitchFamily="18" charset="0"/>
              <a:cs typeface="Times New Roman" panose="02020603050405020304" pitchFamily="18" charset="0"/>
            </a:rPr>
            <a:t>Keyman</a:t>
          </a:r>
          <a:r>
            <a:rPr lang="en-US" sz="1400" kern="1200" dirty="0" smtClean="0">
              <a:latin typeface="Times New Roman" panose="02020603050405020304" pitchFamily="18" charset="0"/>
              <a:cs typeface="Times New Roman" panose="02020603050405020304" pitchFamily="18" charset="0"/>
            </a:rPr>
            <a:t> insurance policy</a:t>
          </a:r>
          <a:endParaRPr lang="en-US" sz="1400" kern="1200" dirty="0">
            <a:latin typeface="Times New Roman" panose="02020603050405020304" pitchFamily="18" charset="0"/>
            <a:cs typeface="Times New Roman" panose="02020603050405020304" pitchFamily="18" charset="0"/>
          </a:endParaRPr>
        </a:p>
      </dsp:txBody>
      <dsp:txXfrm>
        <a:off x="432058" y="2965658"/>
        <a:ext cx="5564623" cy="559396"/>
      </dsp:txXfrm>
    </dsp:sp>
    <dsp:sp modelId="{91D1176D-D8A4-462B-89C6-2A4B163EE4A9}">
      <dsp:nvSpPr>
        <dsp:cNvPr id="0" name=""/>
        <dsp:cNvSpPr/>
      </dsp:nvSpPr>
      <dsp:spPr>
        <a:xfrm>
          <a:off x="0" y="4197916"/>
          <a:ext cx="8035925"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1DC6B0-9EF4-4664-BFF8-BDDD7705A254}">
      <dsp:nvSpPr>
        <dsp:cNvPr id="0" name=""/>
        <dsp:cNvSpPr/>
      </dsp:nvSpPr>
      <dsp:spPr>
        <a:xfrm>
          <a:off x="401796" y="3887956"/>
          <a:ext cx="5625147" cy="61992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617" tIns="0" rIns="212617" bIns="0" numCol="1" spcCol="1270" anchor="ctr" anchorCtr="0">
          <a:noAutofit/>
        </a:bodyPr>
        <a:lstStyle/>
        <a:p>
          <a:pPr lvl="0" algn="l"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Payment received before joining / after cessation of employment</a:t>
          </a:r>
          <a:endParaRPr lang="en-US" sz="1400" kern="1200" dirty="0">
            <a:latin typeface="Times New Roman" panose="02020603050405020304" pitchFamily="18" charset="0"/>
            <a:cs typeface="Times New Roman" panose="02020603050405020304" pitchFamily="18" charset="0"/>
          </a:endParaRPr>
        </a:p>
      </dsp:txBody>
      <dsp:txXfrm>
        <a:off x="432058" y="3918218"/>
        <a:ext cx="5564623"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02CF4-8B04-4CA0-A991-6EE6D9E27FF7}">
      <dsp:nvSpPr>
        <dsp:cNvPr id="0" name=""/>
        <dsp:cNvSpPr/>
      </dsp:nvSpPr>
      <dsp:spPr>
        <a:xfrm rot="16200000">
          <a:off x="-1642227" y="1646353"/>
          <a:ext cx="4922982" cy="1630274"/>
        </a:xfrm>
        <a:prstGeom prst="flowChartManualOperation">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Transfer of property to spouse except for adequate consideration / agreement to live apart </a:t>
          </a:r>
          <a:endParaRPr lang="en-US" sz="1400" kern="1200" dirty="0">
            <a:latin typeface="Times New Roman" panose="02020603050405020304" pitchFamily="18" charset="0"/>
            <a:cs typeface="Times New Roman" panose="02020603050405020304" pitchFamily="18" charset="0"/>
          </a:endParaRPr>
        </a:p>
      </dsp:txBody>
      <dsp:txXfrm rot="5400000">
        <a:off x="4127" y="984595"/>
        <a:ext cx="1630274" cy="2953790"/>
      </dsp:txXfrm>
    </dsp:sp>
    <dsp:sp modelId="{F0449C3E-9313-4097-85B8-40940495F9CB}">
      <dsp:nvSpPr>
        <dsp:cNvPr id="0" name=""/>
        <dsp:cNvSpPr/>
      </dsp:nvSpPr>
      <dsp:spPr>
        <a:xfrm rot="16200000">
          <a:off x="110318" y="1646353"/>
          <a:ext cx="4922982" cy="1630274"/>
        </a:xfrm>
        <a:prstGeom prst="flowChartManualOperation">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Transfer of property to minor child except minor married daughter</a:t>
          </a:r>
          <a:endParaRPr lang="en-US" sz="1400" kern="1200" dirty="0">
            <a:latin typeface="Times New Roman" panose="02020603050405020304" pitchFamily="18" charset="0"/>
            <a:cs typeface="Times New Roman" panose="02020603050405020304" pitchFamily="18" charset="0"/>
          </a:endParaRPr>
        </a:p>
      </dsp:txBody>
      <dsp:txXfrm rot="5400000">
        <a:off x="1756672" y="984595"/>
        <a:ext cx="1630274" cy="2953790"/>
      </dsp:txXfrm>
    </dsp:sp>
    <dsp:sp modelId="{A5011AEB-595E-46D4-8307-08637803F919}">
      <dsp:nvSpPr>
        <dsp:cNvPr id="0" name=""/>
        <dsp:cNvSpPr/>
      </dsp:nvSpPr>
      <dsp:spPr>
        <a:xfrm rot="16200000">
          <a:off x="1862863" y="1646353"/>
          <a:ext cx="4922982" cy="1630274"/>
        </a:xfrm>
        <a:prstGeom prst="flowChartManualOperation">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Holder of </a:t>
          </a:r>
          <a:r>
            <a:rPr lang="en-US" sz="1400" kern="1200" dirty="0" err="1" smtClean="0">
              <a:latin typeface="Times New Roman" panose="02020603050405020304" pitchFamily="18" charset="0"/>
              <a:cs typeface="Times New Roman" panose="02020603050405020304" pitchFamily="18" charset="0"/>
            </a:rPr>
            <a:t>impartiable</a:t>
          </a:r>
          <a:r>
            <a:rPr lang="en-US" sz="1400" kern="1200" dirty="0" smtClean="0">
              <a:latin typeface="Times New Roman" panose="02020603050405020304" pitchFamily="18" charset="0"/>
              <a:cs typeface="Times New Roman" panose="02020603050405020304" pitchFamily="18" charset="0"/>
            </a:rPr>
            <a:t> estate (Indivisible property)</a:t>
          </a:r>
          <a:endParaRPr lang="en-US" sz="1400" kern="1200" dirty="0">
            <a:latin typeface="Times New Roman" panose="02020603050405020304" pitchFamily="18" charset="0"/>
            <a:cs typeface="Times New Roman" panose="02020603050405020304" pitchFamily="18" charset="0"/>
          </a:endParaRPr>
        </a:p>
      </dsp:txBody>
      <dsp:txXfrm rot="5400000">
        <a:off x="3509217" y="984595"/>
        <a:ext cx="1630274" cy="2953790"/>
      </dsp:txXfrm>
    </dsp:sp>
    <dsp:sp modelId="{D56BEE49-D556-405A-B379-DE5D41D168FB}">
      <dsp:nvSpPr>
        <dsp:cNvPr id="0" name=""/>
        <dsp:cNvSpPr/>
      </dsp:nvSpPr>
      <dsp:spPr>
        <a:xfrm rot="16200000">
          <a:off x="3615408" y="1646353"/>
          <a:ext cx="4922982" cy="1630274"/>
        </a:xfrm>
        <a:prstGeom prst="flowChartManualOperation">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Member of co-operative society to whom house property is allocated under a house building scheme of a society / company / association</a:t>
          </a:r>
          <a:endParaRPr lang="en-US" sz="1400" kern="1200" dirty="0">
            <a:latin typeface="Times New Roman" panose="02020603050405020304" pitchFamily="18" charset="0"/>
            <a:cs typeface="Times New Roman" panose="02020603050405020304" pitchFamily="18" charset="0"/>
          </a:endParaRPr>
        </a:p>
      </dsp:txBody>
      <dsp:txXfrm rot="5400000">
        <a:off x="5261762" y="984595"/>
        <a:ext cx="1630274" cy="2953790"/>
      </dsp:txXfrm>
    </dsp:sp>
    <dsp:sp modelId="{F369C37E-608F-42CF-A5DD-F220B25E30DB}">
      <dsp:nvSpPr>
        <dsp:cNvPr id="0" name=""/>
        <dsp:cNvSpPr/>
      </dsp:nvSpPr>
      <dsp:spPr>
        <a:xfrm rot="16200000">
          <a:off x="5367953" y="1646353"/>
          <a:ext cx="4922982" cy="1630274"/>
        </a:xfrm>
        <a:prstGeom prst="flowChartManualOperation">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Person in possession of property in part performance of contract under section 53A of Transfer of Property Act</a:t>
          </a:r>
          <a:endParaRPr lang="en-US" sz="1400" kern="1200" dirty="0">
            <a:latin typeface="Times New Roman" panose="02020603050405020304" pitchFamily="18" charset="0"/>
            <a:cs typeface="Times New Roman" panose="02020603050405020304" pitchFamily="18" charset="0"/>
          </a:endParaRPr>
        </a:p>
      </dsp:txBody>
      <dsp:txXfrm rot="5400000">
        <a:off x="7014307" y="984595"/>
        <a:ext cx="1630274" cy="2953790"/>
      </dsp:txXfrm>
    </dsp:sp>
    <dsp:sp modelId="{5AEEDC84-CF2B-463E-8BD3-7FF647BA0E62}">
      <dsp:nvSpPr>
        <dsp:cNvPr id="0" name=""/>
        <dsp:cNvSpPr/>
      </dsp:nvSpPr>
      <dsp:spPr>
        <a:xfrm rot="16200000">
          <a:off x="7120499" y="1646353"/>
          <a:ext cx="4922982" cy="1630274"/>
        </a:xfrm>
        <a:prstGeom prst="flowChartManualOperation">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Person having rights in a property for a period &gt;= 12 years</a:t>
          </a:r>
          <a:endParaRPr lang="en-US" sz="1400" kern="1200" dirty="0">
            <a:latin typeface="Times New Roman" panose="02020603050405020304" pitchFamily="18" charset="0"/>
            <a:cs typeface="Times New Roman" panose="02020603050405020304" pitchFamily="18" charset="0"/>
          </a:endParaRPr>
        </a:p>
      </dsp:txBody>
      <dsp:txXfrm rot="5400000">
        <a:off x="8766853" y="984595"/>
        <a:ext cx="1630274" cy="2953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A439-0FA5-4F10-9C19-608D24CA0B4F}">
      <dsp:nvSpPr>
        <dsp:cNvPr id="0" name=""/>
        <dsp:cNvSpPr/>
      </dsp:nvSpPr>
      <dsp:spPr>
        <a:xfrm>
          <a:off x="6651052" y="1379323"/>
          <a:ext cx="302153" cy="926603"/>
        </a:xfrm>
        <a:custGeom>
          <a:avLst/>
          <a:gdLst/>
          <a:ahLst/>
          <a:cxnLst/>
          <a:rect l="0" t="0" r="0" b="0"/>
          <a:pathLst>
            <a:path>
              <a:moveTo>
                <a:pt x="0" y="0"/>
              </a:moveTo>
              <a:lnTo>
                <a:pt x="0" y="926603"/>
              </a:lnTo>
              <a:lnTo>
                <a:pt x="302153" y="9266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BFC44-936C-40D2-A307-E18E7126C8FE}">
      <dsp:nvSpPr>
        <dsp:cNvPr id="0" name=""/>
        <dsp:cNvSpPr/>
      </dsp:nvSpPr>
      <dsp:spPr>
        <a:xfrm>
          <a:off x="4921123" y="530897"/>
          <a:ext cx="2535671" cy="423014"/>
        </a:xfrm>
        <a:custGeom>
          <a:avLst/>
          <a:gdLst/>
          <a:ahLst/>
          <a:cxnLst/>
          <a:rect l="0" t="0" r="0" b="0"/>
          <a:pathLst>
            <a:path>
              <a:moveTo>
                <a:pt x="0" y="0"/>
              </a:moveTo>
              <a:lnTo>
                <a:pt x="0" y="211507"/>
              </a:lnTo>
              <a:lnTo>
                <a:pt x="2535671" y="211507"/>
              </a:lnTo>
              <a:lnTo>
                <a:pt x="2535671" y="4230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7A5BC-8FAC-41DF-9020-FB5D0FFA5B25}">
      <dsp:nvSpPr>
        <dsp:cNvPr id="0" name=""/>
        <dsp:cNvSpPr/>
      </dsp:nvSpPr>
      <dsp:spPr>
        <a:xfrm>
          <a:off x="4213681" y="1379323"/>
          <a:ext cx="302153" cy="926603"/>
        </a:xfrm>
        <a:custGeom>
          <a:avLst/>
          <a:gdLst/>
          <a:ahLst/>
          <a:cxnLst/>
          <a:rect l="0" t="0" r="0" b="0"/>
          <a:pathLst>
            <a:path>
              <a:moveTo>
                <a:pt x="0" y="0"/>
              </a:moveTo>
              <a:lnTo>
                <a:pt x="0" y="926603"/>
              </a:lnTo>
              <a:lnTo>
                <a:pt x="302153" y="9266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8EBCD-0666-4A74-A38C-D34B2DBB8099}">
      <dsp:nvSpPr>
        <dsp:cNvPr id="0" name=""/>
        <dsp:cNvSpPr/>
      </dsp:nvSpPr>
      <dsp:spPr>
        <a:xfrm>
          <a:off x="4921123" y="530897"/>
          <a:ext cx="98300" cy="423014"/>
        </a:xfrm>
        <a:custGeom>
          <a:avLst/>
          <a:gdLst/>
          <a:ahLst/>
          <a:cxnLst/>
          <a:rect l="0" t="0" r="0" b="0"/>
          <a:pathLst>
            <a:path>
              <a:moveTo>
                <a:pt x="0" y="0"/>
              </a:moveTo>
              <a:lnTo>
                <a:pt x="0" y="211507"/>
              </a:lnTo>
              <a:lnTo>
                <a:pt x="98300" y="211507"/>
              </a:lnTo>
              <a:lnTo>
                <a:pt x="98300" y="4230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F96E6-9034-4632-B3BC-8CF196FBD7EF}">
      <dsp:nvSpPr>
        <dsp:cNvPr id="0" name=""/>
        <dsp:cNvSpPr/>
      </dsp:nvSpPr>
      <dsp:spPr>
        <a:xfrm>
          <a:off x="1579708" y="1379323"/>
          <a:ext cx="302153" cy="2890823"/>
        </a:xfrm>
        <a:custGeom>
          <a:avLst/>
          <a:gdLst/>
          <a:ahLst/>
          <a:cxnLst/>
          <a:rect l="0" t="0" r="0" b="0"/>
          <a:pathLst>
            <a:path>
              <a:moveTo>
                <a:pt x="0" y="0"/>
              </a:moveTo>
              <a:lnTo>
                <a:pt x="0" y="2890823"/>
              </a:lnTo>
              <a:lnTo>
                <a:pt x="302153" y="289082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56D88-238C-4DF5-9F8C-DEB3C711954A}">
      <dsp:nvSpPr>
        <dsp:cNvPr id="0" name=""/>
        <dsp:cNvSpPr/>
      </dsp:nvSpPr>
      <dsp:spPr>
        <a:xfrm>
          <a:off x="1579708" y="1379323"/>
          <a:ext cx="302153" cy="1193617"/>
        </a:xfrm>
        <a:custGeom>
          <a:avLst/>
          <a:gdLst/>
          <a:ahLst/>
          <a:cxnLst/>
          <a:rect l="0" t="0" r="0" b="0"/>
          <a:pathLst>
            <a:path>
              <a:moveTo>
                <a:pt x="0" y="0"/>
              </a:moveTo>
              <a:lnTo>
                <a:pt x="0" y="1193617"/>
              </a:lnTo>
              <a:lnTo>
                <a:pt x="302153" y="11936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14B10-DD63-4981-AC0B-C88E86491EB5}">
      <dsp:nvSpPr>
        <dsp:cNvPr id="0" name=""/>
        <dsp:cNvSpPr/>
      </dsp:nvSpPr>
      <dsp:spPr>
        <a:xfrm>
          <a:off x="2385451" y="530897"/>
          <a:ext cx="2535671" cy="423014"/>
        </a:xfrm>
        <a:custGeom>
          <a:avLst/>
          <a:gdLst/>
          <a:ahLst/>
          <a:cxnLst/>
          <a:rect l="0" t="0" r="0" b="0"/>
          <a:pathLst>
            <a:path>
              <a:moveTo>
                <a:pt x="2535671" y="0"/>
              </a:moveTo>
              <a:lnTo>
                <a:pt x="2535671" y="211507"/>
              </a:lnTo>
              <a:lnTo>
                <a:pt x="0" y="211507"/>
              </a:lnTo>
              <a:lnTo>
                <a:pt x="0" y="4230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40C00-6169-459B-83F4-064088B691AE}">
      <dsp:nvSpPr>
        <dsp:cNvPr id="0" name=""/>
        <dsp:cNvSpPr/>
      </dsp:nvSpPr>
      <dsp:spPr>
        <a:xfrm>
          <a:off x="3913945" y="1463"/>
          <a:ext cx="2014356" cy="52943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Property</a:t>
          </a:r>
          <a:endParaRPr lang="en-US" sz="1400" kern="1200" dirty="0">
            <a:latin typeface="Times New Roman" panose="02020603050405020304" pitchFamily="18" charset="0"/>
            <a:cs typeface="Times New Roman" panose="02020603050405020304" pitchFamily="18" charset="0"/>
          </a:endParaRPr>
        </a:p>
      </dsp:txBody>
      <dsp:txXfrm>
        <a:off x="3913945" y="1463"/>
        <a:ext cx="2014356" cy="529433"/>
      </dsp:txXfrm>
    </dsp:sp>
    <dsp:sp modelId="{B2680FC1-CE7B-4ACC-8947-B8EBAC58DACB}">
      <dsp:nvSpPr>
        <dsp:cNvPr id="0" name=""/>
        <dsp:cNvSpPr/>
      </dsp:nvSpPr>
      <dsp:spPr>
        <a:xfrm>
          <a:off x="1378273" y="953911"/>
          <a:ext cx="2014356" cy="4254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Self – Occupied</a:t>
          </a:r>
          <a:endParaRPr lang="en-US" sz="1400" kern="1200" dirty="0">
            <a:latin typeface="Times New Roman" panose="02020603050405020304" pitchFamily="18" charset="0"/>
            <a:cs typeface="Times New Roman" panose="02020603050405020304" pitchFamily="18" charset="0"/>
          </a:endParaRPr>
        </a:p>
      </dsp:txBody>
      <dsp:txXfrm>
        <a:off x="1378273" y="953911"/>
        <a:ext cx="2014356" cy="425411"/>
      </dsp:txXfrm>
    </dsp:sp>
    <dsp:sp modelId="{7BB1FE9D-636B-4684-9E55-0B2AE6BEED92}">
      <dsp:nvSpPr>
        <dsp:cNvPr id="0" name=""/>
        <dsp:cNvSpPr/>
      </dsp:nvSpPr>
      <dsp:spPr>
        <a:xfrm>
          <a:off x="1881862" y="1802338"/>
          <a:ext cx="2210957" cy="15412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Self-occupied property (or) not occupied owing to employment / business / profession carried on at another place and he has to reside at that place </a:t>
          </a:r>
        </a:p>
        <a:p>
          <a:pPr lvl="0" algn="ctr" defTabSz="62230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Max allowed – 2</a:t>
          </a:r>
          <a:endParaRPr lang="en-US" sz="1400" b="1" kern="1200" dirty="0">
            <a:latin typeface="Times New Roman" panose="02020603050405020304" pitchFamily="18" charset="0"/>
            <a:cs typeface="Times New Roman" panose="02020603050405020304" pitchFamily="18" charset="0"/>
          </a:endParaRPr>
        </a:p>
      </dsp:txBody>
      <dsp:txXfrm>
        <a:off x="1881862" y="1802338"/>
        <a:ext cx="2210957" cy="1541204"/>
      </dsp:txXfrm>
    </dsp:sp>
    <dsp:sp modelId="{226EE7E3-F127-4189-ABA6-6D9C8F58CF54}">
      <dsp:nvSpPr>
        <dsp:cNvPr id="0" name=""/>
        <dsp:cNvSpPr/>
      </dsp:nvSpPr>
      <dsp:spPr>
        <a:xfrm>
          <a:off x="1881862" y="3766557"/>
          <a:ext cx="2014356" cy="10071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Not a self occupied if property is let out during any part of the PY / any other benefit derived by owner</a:t>
          </a:r>
          <a:endParaRPr lang="en-US" sz="1400" kern="1200" dirty="0">
            <a:latin typeface="Times New Roman" panose="02020603050405020304" pitchFamily="18" charset="0"/>
            <a:cs typeface="Times New Roman" panose="02020603050405020304" pitchFamily="18" charset="0"/>
          </a:endParaRPr>
        </a:p>
      </dsp:txBody>
      <dsp:txXfrm>
        <a:off x="1881862" y="3766557"/>
        <a:ext cx="2014356" cy="1007178"/>
      </dsp:txXfrm>
    </dsp:sp>
    <dsp:sp modelId="{7410734C-AFEA-4BAA-8B33-A44F86592F73}">
      <dsp:nvSpPr>
        <dsp:cNvPr id="0" name=""/>
        <dsp:cNvSpPr/>
      </dsp:nvSpPr>
      <dsp:spPr>
        <a:xfrm>
          <a:off x="4012245" y="953911"/>
          <a:ext cx="2014356" cy="4254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Let out</a:t>
          </a:r>
          <a:endParaRPr lang="en-US" sz="1400" kern="1200" dirty="0">
            <a:latin typeface="Times New Roman" panose="02020603050405020304" pitchFamily="18" charset="0"/>
            <a:cs typeface="Times New Roman" panose="02020603050405020304" pitchFamily="18" charset="0"/>
          </a:endParaRPr>
        </a:p>
      </dsp:txBody>
      <dsp:txXfrm>
        <a:off x="4012245" y="953911"/>
        <a:ext cx="2014356" cy="425411"/>
      </dsp:txXfrm>
    </dsp:sp>
    <dsp:sp modelId="{285C642F-C1C8-459A-96B5-1141E38E00D2}">
      <dsp:nvSpPr>
        <dsp:cNvPr id="0" name=""/>
        <dsp:cNvSpPr/>
      </dsp:nvSpPr>
      <dsp:spPr>
        <a:xfrm>
          <a:off x="4515834" y="1802338"/>
          <a:ext cx="2014356" cy="10071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Let out for whole or part of the PY</a:t>
          </a:r>
          <a:endParaRPr lang="en-US" sz="1400" kern="1200" dirty="0">
            <a:latin typeface="Times New Roman" panose="02020603050405020304" pitchFamily="18" charset="0"/>
            <a:cs typeface="Times New Roman" panose="02020603050405020304" pitchFamily="18" charset="0"/>
          </a:endParaRPr>
        </a:p>
      </dsp:txBody>
      <dsp:txXfrm>
        <a:off x="4515834" y="1802338"/>
        <a:ext cx="2014356" cy="1007178"/>
      </dsp:txXfrm>
    </dsp:sp>
    <dsp:sp modelId="{E7AC9753-ED6E-48F3-9D43-D09088E633F8}">
      <dsp:nvSpPr>
        <dsp:cNvPr id="0" name=""/>
        <dsp:cNvSpPr/>
      </dsp:nvSpPr>
      <dsp:spPr>
        <a:xfrm>
          <a:off x="6449617" y="953911"/>
          <a:ext cx="2014356" cy="4254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Deemed to be Let out</a:t>
          </a:r>
          <a:endParaRPr lang="en-US" sz="1400" kern="1200" dirty="0">
            <a:latin typeface="Times New Roman" panose="02020603050405020304" pitchFamily="18" charset="0"/>
            <a:cs typeface="Times New Roman" panose="02020603050405020304" pitchFamily="18" charset="0"/>
          </a:endParaRPr>
        </a:p>
      </dsp:txBody>
      <dsp:txXfrm>
        <a:off x="6449617" y="953911"/>
        <a:ext cx="2014356" cy="425411"/>
      </dsp:txXfrm>
    </dsp:sp>
    <dsp:sp modelId="{9CE1D5A6-AF66-4338-AE99-0A236932902D}">
      <dsp:nvSpPr>
        <dsp:cNvPr id="0" name=""/>
        <dsp:cNvSpPr/>
      </dsp:nvSpPr>
      <dsp:spPr>
        <a:xfrm>
          <a:off x="6953206" y="1802338"/>
          <a:ext cx="2014356" cy="10071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&gt;2 self occupied property at the option of taxpayer</a:t>
          </a:r>
          <a:endParaRPr lang="en-US" sz="1400" kern="1200" dirty="0">
            <a:latin typeface="Times New Roman" panose="02020603050405020304" pitchFamily="18" charset="0"/>
            <a:cs typeface="Times New Roman" panose="02020603050405020304" pitchFamily="18" charset="0"/>
          </a:endParaRPr>
        </a:p>
      </dsp:txBody>
      <dsp:txXfrm>
        <a:off x="6953206" y="1802338"/>
        <a:ext cx="2014356" cy="1007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D38-8C2C-4AE1-9803-3E91D5325217}">
      <dsp:nvSpPr>
        <dsp:cNvPr id="0" name=""/>
        <dsp:cNvSpPr/>
      </dsp:nvSpPr>
      <dsp:spPr>
        <a:xfrm>
          <a:off x="8353371" y="1307704"/>
          <a:ext cx="286326" cy="878069"/>
        </a:xfrm>
        <a:custGeom>
          <a:avLst/>
          <a:gdLst/>
          <a:ahLst/>
          <a:cxnLst/>
          <a:rect l="0" t="0" r="0" b="0"/>
          <a:pathLst>
            <a:path>
              <a:moveTo>
                <a:pt x="0" y="0"/>
              </a:moveTo>
              <a:lnTo>
                <a:pt x="0" y="878069"/>
              </a:lnTo>
              <a:lnTo>
                <a:pt x="286326" y="87806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BFC44-936C-40D2-A307-E18E7126C8FE}">
      <dsp:nvSpPr>
        <dsp:cNvPr id="0" name=""/>
        <dsp:cNvSpPr/>
      </dsp:nvSpPr>
      <dsp:spPr>
        <a:xfrm>
          <a:off x="6582448" y="503717"/>
          <a:ext cx="2534460" cy="400857"/>
        </a:xfrm>
        <a:custGeom>
          <a:avLst/>
          <a:gdLst/>
          <a:ahLst/>
          <a:cxnLst/>
          <a:rect l="0" t="0" r="0" b="0"/>
          <a:pathLst>
            <a:path>
              <a:moveTo>
                <a:pt x="0" y="0"/>
              </a:moveTo>
              <a:lnTo>
                <a:pt x="0" y="200428"/>
              </a:lnTo>
              <a:lnTo>
                <a:pt x="2534460" y="200428"/>
              </a:lnTo>
              <a:lnTo>
                <a:pt x="2534460" y="4008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C815B-66DF-489E-B39D-521AFAF13601}">
      <dsp:nvSpPr>
        <dsp:cNvPr id="0" name=""/>
        <dsp:cNvSpPr/>
      </dsp:nvSpPr>
      <dsp:spPr>
        <a:xfrm>
          <a:off x="5594153" y="1307704"/>
          <a:ext cx="286326" cy="3588630"/>
        </a:xfrm>
        <a:custGeom>
          <a:avLst/>
          <a:gdLst/>
          <a:ahLst/>
          <a:cxnLst/>
          <a:rect l="0" t="0" r="0" b="0"/>
          <a:pathLst>
            <a:path>
              <a:moveTo>
                <a:pt x="0" y="0"/>
              </a:moveTo>
              <a:lnTo>
                <a:pt x="0" y="3588630"/>
              </a:lnTo>
              <a:lnTo>
                <a:pt x="286326" y="358863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F7999-5410-4F5B-982F-13E000399574}">
      <dsp:nvSpPr>
        <dsp:cNvPr id="0" name=""/>
        <dsp:cNvSpPr/>
      </dsp:nvSpPr>
      <dsp:spPr>
        <a:xfrm>
          <a:off x="5594153" y="1307704"/>
          <a:ext cx="286326" cy="2233349"/>
        </a:xfrm>
        <a:custGeom>
          <a:avLst/>
          <a:gdLst/>
          <a:ahLst/>
          <a:cxnLst/>
          <a:rect l="0" t="0" r="0" b="0"/>
          <a:pathLst>
            <a:path>
              <a:moveTo>
                <a:pt x="0" y="0"/>
              </a:moveTo>
              <a:lnTo>
                <a:pt x="0" y="2233349"/>
              </a:lnTo>
              <a:lnTo>
                <a:pt x="286326" y="223334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2C677-797A-4335-A677-B3E3CEFD00BE}">
      <dsp:nvSpPr>
        <dsp:cNvPr id="0" name=""/>
        <dsp:cNvSpPr/>
      </dsp:nvSpPr>
      <dsp:spPr>
        <a:xfrm>
          <a:off x="5594153" y="1307704"/>
          <a:ext cx="286326" cy="878069"/>
        </a:xfrm>
        <a:custGeom>
          <a:avLst/>
          <a:gdLst/>
          <a:ahLst/>
          <a:cxnLst/>
          <a:rect l="0" t="0" r="0" b="0"/>
          <a:pathLst>
            <a:path>
              <a:moveTo>
                <a:pt x="0" y="0"/>
              </a:moveTo>
              <a:lnTo>
                <a:pt x="0" y="878069"/>
              </a:lnTo>
              <a:lnTo>
                <a:pt x="286326" y="87806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8EBCD-0666-4A74-A38C-D34B2DBB8099}">
      <dsp:nvSpPr>
        <dsp:cNvPr id="0" name=""/>
        <dsp:cNvSpPr/>
      </dsp:nvSpPr>
      <dsp:spPr>
        <a:xfrm>
          <a:off x="6357691" y="503717"/>
          <a:ext cx="224757" cy="400857"/>
        </a:xfrm>
        <a:custGeom>
          <a:avLst/>
          <a:gdLst/>
          <a:ahLst/>
          <a:cxnLst/>
          <a:rect l="0" t="0" r="0" b="0"/>
          <a:pathLst>
            <a:path>
              <a:moveTo>
                <a:pt x="224757" y="0"/>
              </a:moveTo>
              <a:lnTo>
                <a:pt x="224757" y="200428"/>
              </a:lnTo>
              <a:lnTo>
                <a:pt x="0" y="200428"/>
              </a:lnTo>
              <a:lnTo>
                <a:pt x="0" y="4008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83D66-5B70-4853-8566-E7F65C5306D5}">
      <dsp:nvSpPr>
        <dsp:cNvPr id="0" name=""/>
        <dsp:cNvSpPr/>
      </dsp:nvSpPr>
      <dsp:spPr>
        <a:xfrm>
          <a:off x="3284449" y="1307704"/>
          <a:ext cx="286326" cy="878069"/>
        </a:xfrm>
        <a:custGeom>
          <a:avLst/>
          <a:gdLst/>
          <a:ahLst/>
          <a:cxnLst/>
          <a:rect l="0" t="0" r="0" b="0"/>
          <a:pathLst>
            <a:path>
              <a:moveTo>
                <a:pt x="0" y="0"/>
              </a:moveTo>
              <a:lnTo>
                <a:pt x="0" y="878069"/>
              </a:lnTo>
              <a:lnTo>
                <a:pt x="286326" y="87806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14B10-DD63-4981-AC0B-C88E86491EB5}">
      <dsp:nvSpPr>
        <dsp:cNvPr id="0" name=""/>
        <dsp:cNvSpPr/>
      </dsp:nvSpPr>
      <dsp:spPr>
        <a:xfrm>
          <a:off x="4047987" y="503717"/>
          <a:ext cx="2534460" cy="400857"/>
        </a:xfrm>
        <a:custGeom>
          <a:avLst/>
          <a:gdLst/>
          <a:ahLst/>
          <a:cxnLst/>
          <a:rect l="0" t="0" r="0" b="0"/>
          <a:pathLst>
            <a:path>
              <a:moveTo>
                <a:pt x="2534460" y="0"/>
              </a:moveTo>
              <a:lnTo>
                <a:pt x="2534460" y="200428"/>
              </a:lnTo>
              <a:lnTo>
                <a:pt x="0" y="200428"/>
              </a:lnTo>
              <a:lnTo>
                <a:pt x="0" y="4008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40C00-6169-459B-83F4-064088B691AE}">
      <dsp:nvSpPr>
        <dsp:cNvPr id="0" name=""/>
        <dsp:cNvSpPr/>
      </dsp:nvSpPr>
      <dsp:spPr>
        <a:xfrm>
          <a:off x="5628025" y="2015"/>
          <a:ext cx="1908846" cy="5017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Property</a:t>
          </a:r>
          <a:endParaRPr lang="en-US" sz="1400" kern="1200" dirty="0">
            <a:latin typeface="Times New Roman" panose="02020603050405020304" pitchFamily="18" charset="0"/>
            <a:cs typeface="Times New Roman" panose="02020603050405020304" pitchFamily="18" charset="0"/>
          </a:endParaRPr>
        </a:p>
      </dsp:txBody>
      <dsp:txXfrm>
        <a:off x="5628025" y="2015"/>
        <a:ext cx="1908846" cy="501702"/>
      </dsp:txXfrm>
    </dsp:sp>
    <dsp:sp modelId="{B2680FC1-CE7B-4ACC-8947-B8EBAC58DACB}">
      <dsp:nvSpPr>
        <dsp:cNvPr id="0" name=""/>
        <dsp:cNvSpPr/>
      </dsp:nvSpPr>
      <dsp:spPr>
        <a:xfrm>
          <a:off x="3093564" y="904575"/>
          <a:ext cx="1908846" cy="4031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Self – Occupied</a:t>
          </a:r>
          <a:endParaRPr lang="en-US" sz="1400" kern="1200" dirty="0">
            <a:latin typeface="Times New Roman" panose="02020603050405020304" pitchFamily="18" charset="0"/>
            <a:cs typeface="Times New Roman" panose="02020603050405020304" pitchFamily="18" charset="0"/>
          </a:endParaRPr>
        </a:p>
      </dsp:txBody>
      <dsp:txXfrm>
        <a:off x="3093564" y="904575"/>
        <a:ext cx="1908846" cy="403129"/>
      </dsp:txXfrm>
    </dsp:sp>
    <dsp:sp modelId="{11611D08-22C6-40C5-A172-7699ABD6E687}">
      <dsp:nvSpPr>
        <dsp:cNvPr id="0" name=""/>
        <dsp:cNvSpPr/>
      </dsp:nvSpPr>
      <dsp:spPr>
        <a:xfrm>
          <a:off x="3570776" y="1708562"/>
          <a:ext cx="1908846" cy="954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Annual value - NIL</a:t>
          </a:r>
          <a:endParaRPr lang="en-US" sz="1400" kern="1200" dirty="0">
            <a:latin typeface="Times New Roman" panose="02020603050405020304" pitchFamily="18" charset="0"/>
            <a:cs typeface="Times New Roman" panose="02020603050405020304" pitchFamily="18" charset="0"/>
          </a:endParaRPr>
        </a:p>
      </dsp:txBody>
      <dsp:txXfrm>
        <a:off x="3570776" y="1708562"/>
        <a:ext cx="1908846" cy="954423"/>
      </dsp:txXfrm>
    </dsp:sp>
    <dsp:sp modelId="{7410734C-AFEA-4BAA-8B33-A44F86592F73}">
      <dsp:nvSpPr>
        <dsp:cNvPr id="0" name=""/>
        <dsp:cNvSpPr/>
      </dsp:nvSpPr>
      <dsp:spPr>
        <a:xfrm>
          <a:off x="5403268" y="904575"/>
          <a:ext cx="1908846" cy="4031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Let out</a:t>
          </a:r>
          <a:endParaRPr lang="en-US" sz="1400" kern="1200" dirty="0">
            <a:latin typeface="Times New Roman" panose="02020603050405020304" pitchFamily="18" charset="0"/>
            <a:cs typeface="Times New Roman" panose="02020603050405020304" pitchFamily="18" charset="0"/>
          </a:endParaRPr>
        </a:p>
      </dsp:txBody>
      <dsp:txXfrm>
        <a:off x="5403268" y="904575"/>
        <a:ext cx="1908846" cy="403129"/>
      </dsp:txXfrm>
    </dsp:sp>
    <dsp:sp modelId="{C4A6DBA9-EAE6-4FA1-A3A6-D13EE3A00510}">
      <dsp:nvSpPr>
        <dsp:cNvPr id="0" name=""/>
        <dsp:cNvSpPr/>
      </dsp:nvSpPr>
      <dsp:spPr>
        <a:xfrm>
          <a:off x="5880480" y="1708562"/>
          <a:ext cx="2358360" cy="954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Gross Annual Value = Higher of Expected Rent or Actual Rent</a:t>
          </a:r>
          <a:endParaRPr lang="en-US" sz="1400" kern="1200" dirty="0">
            <a:latin typeface="Times New Roman" panose="02020603050405020304" pitchFamily="18" charset="0"/>
            <a:cs typeface="Times New Roman" panose="02020603050405020304" pitchFamily="18" charset="0"/>
          </a:endParaRPr>
        </a:p>
      </dsp:txBody>
      <dsp:txXfrm>
        <a:off x="5880480" y="1708562"/>
        <a:ext cx="2358360" cy="954423"/>
      </dsp:txXfrm>
    </dsp:sp>
    <dsp:sp modelId="{A3C23585-81FC-4AEC-A5DC-B9C49AB1B3A3}">
      <dsp:nvSpPr>
        <dsp:cNvPr id="0" name=""/>
        <dsp:cNvSpPr/>
      </dsp:nvSpPr>
      <dsp:spPr>
        <a:xfrm>
          <a:off x="5880480" y="3063843"/>
          <a:ext cx="2395296" cy="954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Expected Rent = Municipal valuation or Fair Rent whichever is higher restricted to Standard rent</a:t>
          </a:r>
          <a:endParaRPr lang="en-US" sz="1400" kern="1200" dirty="0">
            <a:latin typeface="Times New Roman" panose="02020603050405020304" pitchFamily="18" charset="0"/>
            <a:cs typeface="Times New Roman" panose="02020603050405020304" pitchFamily="18" charset="0"/>
          </a:endParaRPr>
        </a:p>
      </dsp:txBody>
      <dsp:txXfrm>
        <a:off x="5880480" y="3063843"/>
        <a:ext cx="2395296" cy="954423"/>
      </dsp:txXfrm>
    </dsp:sp>
    <dsp:sp modelId="{90150626-3914-4DE0-8F4C-6D6ED0A9AB79}">
      <dsp:nvSpPr>
        <dsp:cNvPr id="0" name=""/>
        <dsp:cNvSpPr/>
      </dsp:nvSpPr>
      <dsp:spPr>
        <a:xfrm>
          <a:off x="5880480" y="4419124"/>
          <a:ext cx="2383003" cy="954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If Actual rent &lt; Expected Rent on account of vacancy, actual rent is considered </a:t>
          </a:r>
          <a:endParaRPr lang="en-US" sz="1400" kern="1200" dirty="0">
            <a:latin typeface="Times New Roman" panose="02020603050405020304" pitchFamily="18" charset="0"/>
            <a:cs typeface="Times New Roman" panose="02020603050405020304" pitchFamily="18" charset="0"/>
          </a:endParaRPr>
        </a:p>
      </dsp:txBody>
      <dsp:txXfrm>
        <a:off x="5880480" y="4419124"/>
        <a:ext cx="2383003" cy="954423"/>
      </dsp:txXfrm>
    </dsp:sp>
    <dsp:sp modelId="{E7AC9753-ED6E-48F3-9D43-D09088E633F8}">
      <dsp:nvSpPr>
        <dsp:cNvPr id="0" name=""/>
        <dsp:cNvSpPr/>
      </dsp:nvSpPr>
      <dsp:spPr>
        <a:xfrm>
          <a:off x="8162486" y="904575"/>
          <a:ext cx="1908846" cy="4031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Deemed to be Let out</a:t>
          </a:r>
          <a:endParaRPr lang="en-US" sz="1400" kern="1200" dirty="0">
            <a:latin typeface="Times New Roman" panose="02020603050405020304" pitchFamily="18" charset="0"/>
            <a:cs typeface="Times New Roman" panose="02020603050405020304" pitchFamily="18" charset="0"/>
          </a:endParaRPr>
        </a:p>
      </dsp:txBody>
      <dsp:txXfrm>
        <a:off x="8162486" y="904575"/>
        <a:ext cx="1908846" cy="403129"/>
      </dsp:txXfrm>
    </dsp:sp>
    <dsp:sp modelId="{A4ACC173-658A-4E4B-80AD-7D029514D7C0}">
      <dsp:nvSpPr>
        <dsp:cNvPr id="0" name=""/>
        <dsp:cNvSpPr/>
      </dsp:nvSpPr>
      <dsp:spPr>
        <a:xfrm>
          <a:off x="8639698" y="1708562"/>
          <a:ext cx="1908846" cy="954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Gross Annual Value = Expected Rent</a:t>
          </a:r>
          <a:endParaRPr lang="en-US" sz="1400" kern="1200" dirty="0">
            <a:latin typeface="Times New Roman" panose="02020603050405020304" pitchFamily="18" charset="0"/>
            <a:cs typeface="Times New Roman" panose="02020603050405020304" pitchFamily="18" charset="0"/>
          </a:endParaRPr>
        </a:p>
      </dsp:txBody>
      <dsp:txXfrm>
        <a:off x="8639698" y="1708562"/>
        <a:ext cx="1908846" cy="954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4E349-D44A-4C17-BA27-661A5C562CB6}">
      <dsp:nvSpPr>
        <dsp:cNvPr id="0" name=""/>
        <dsp:cNvSpPr/>
      </dsp:nvSpPr>
      <dsp:spPr>
        <a:xfrm>
          <a:off x="0" y="722974"/>
          <a:ext cx="3055937" cy="1833562"/>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Claim of exemptions and deductions against salary – Section 133(6) notices to employers to cross check claims made by Employees in their ROI</a:t>
          </a:r>
          <a:endParaRPr lang="en-US" sz="2000" kern="1200" dirty="0">
            <a:latin typeface="Times New Roman" panose="02020603050405020304" pitchFamily="18" charset="0"/>
            <a:cs typeface="Times New Roman" panose="02020603050405020304" pitchFamily="18" charset="0"/>
          </a:endParaRPr>
        </a:p>
      </dsp:txBody>
      <dsp:txXfrm>
        <a:off x="0" y="722974"/>
        <a:ext cx="3055937" cy="1833562"/>
      </dsp:txXfrm>
    </dsp:sp>
    <dsp:sp modelId="{93E33A37-8E30-4D83-9255-2F6CC1239150}">
      <dsp:nvSpPr>
        <dsp:cNvPr id="0" name=""/>
        <dsp:cNvSpPr/>
      </dsp:nvSpPr>
      <dsp:spPr>
        <a:xfrm>
          <a:off x="3361531" y="722974"/>
          <a:ext cx="3055937" cy="1833562"/>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Documentation for exemption (say, HRA, Gratuity, Pension etc.)</a:t>
          </a:r>
          <a:endParaRPr lang="en-US" sz="2000" kern="1200" dirty="0">
            <a:latin typeface="Times New Roman" panose="02020603050405020304" pitchFamily="18" charset="0"/>
            <a:cs typeface="Times New Roman" panose="02020603050405020304" pitchFamily="18" charset="0"/>
          </a:endParaRPr>
        </a:p>
      </dsp:txBody>
      <dsp:txXfrm>
        <a:off x="3361531" y="722974"/>
        <a:ext cx="3055937" cy="1833562"/>
      </dsp:txXfrm>
    </dsp:sp>
    <dsp:sp modelId="{BC3D14BB-517D-4FCF-B53F-469812184581}">
      <dsp:nvSpPr>
        <dsp:cNvPr id="0" name=""/>
        <dsp:cNvSpPr/>
      </dsp:nvSpPr>
      <dsp:spPr>
        <a:xfrm>
          <a:off x="6723062" y="722974"/>
          <a:ext cx="3055937" cy="1833562"/>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Reimbursement of expenses </a:t>
          </a:r>
          <a:r>
            <a:rPr lang="en-US" sz="2000" kern="1200" dirty="0" smtClean="0">
              <a:latin typeface="Times New Roman" panose="02020603050405020304" pitchFamily="18" charset="0"/>
              <a:cs typeface="Times New Roman" panose="02020603050405020304" pitchFamily="18" charset="0"/>
            </a:rPr>
            <a:t>to employees</a:t>
          </a:r>
          <a:endParaRPr lang="en-US" sz="2000" kern="1200" dirty="0">
            <a:latin typeface="Times New Roman" panose="02020603050405020304" pitchFamily="18" charset="0"/>
            <a:cs typeface="Times New Roman" panose="02020603050405020304" pitchFamily="18" charset="0"/>
          </a:endParaRPr>
        </a:p>
      </dsp:txBody>
      <dsp:txXfrm>
        <a:off x="6723062" y="722974"/>
        <a:ext cx="3055937" cy="1833562"/>
      </dsp:txXfrm>
    </dsp:sp>
    <dsp:sp modelId="{CB3C2CB0-0938-4224-97DF-A596F0D28CF0}">
      <dsp:nvSpPr>
        <dsp:cNvPr id="0" name=""/>
        <dsp:cNvSpPr/>
      </dsp:nvSpPr>
      <dsp:spPr>
        <a:xfrm>
          <a:off x="0" y="2862130"/>
          <a:ext cx="3055937" cy="18335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Characterization of income (IFHP, IFOS etc.) to be substantiated with facts</a:t>
          </a:r>
          <a:endParaRPr lang="en-US" sz="2000" kern="1200" dirty="0">
            <a:latin typeface="Times New Roman" panose="02020603050405020304" pitchFamily="18" charset="0"/>
            <a:cs typeface="Times New Roman" panose="02020603050405020304" pitchFamily="18" charset="0"/>
          </a:endParaRPr>
        </a:p>
      </dsp:txBody>
      <dsp:txXfrm>
        <a:off x="0" y="2862130"/>
        <a:ext cx="3055937" cy="1833562"/>
      </dsp:txXfrm>
    </dsp:sp>
    <dsp:sp modelId="{81B1F783-6DB6-4B4D-A4E0-629B74747C7C}">
      <dsp:nvSpPr>
        <dsp:cNvPr id="0" name=""/>
        <dsp:cNvSpPr/>
      </dsp:nvSpPr>
      <dsp:spPr>
        <a:xfrm>
          <a:off x="3361531" y="2862130"/>
          <a:ext cx="3055937" cy="18335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Documentation for deduction claims under section 24(b) – Residential vs commercial </a:t>
          </a:r>
          <a:endParaRPr lang="en-US" sz="2000" kern="1200" dirty="0">
            <a:latin typeface="Times New Roman" panose="02020603050405020304" pitchFamily="18" charset="0"/>
            <a:cs typeface="Times New Roman" panose="02020603050405020304" pitchFamily="18" charset="0"/>
          </a:endParaRPr>
        </a:p>
      </dsp:txBody>
      <dsp:txXfrm>
        <a:off x="3361531" y="2862130"/>
        <a:ext cx="3055937" cy="1833562"/>
      </dsp:txXfrm>
    </dsp:sp>
    <dsp:sp modelId="{BC9B2677-8CE1-473E-9492-ED14B745C1FC}">
      <dsp:nvSpPr>
        <dsp:cNvPr id="0" name=""/>
        <dsp:cNvSpPr/>
      </dsp:nvSpPr>
      <dsp:spPr>
        <a:xfrm>
          <a:off x="6723062" y="2862130"/>
          <a:ext cx="3055937" cy="18335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DTAA claims </a:t>
          </a:r>
          <a:endParaRPr lang="en-US" sz="2000" kern="1200" dirty="0">
            <a:latin typeface="Times New Roman" panose="02020603050405020304" pitchFamily="18" charset="0"/>
            <a:cs typeface="Times New Roman" panose="02020603050405020304" pitchFamily="18" charset="0"/>
          </a:endParaRPr>
        </a:p>
      </dsp:txBody>
      <dsp:txXfrm>
        <a:off x="6723062" y="2862130"/>
        <a:ext cx="3055937" cy="18335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10CFD-CE45-4F48-9C1C-D29F9A29903C}" type="datetimeFigureOut">
              <a:rPr lang="en-IN" smtClean="0"/>
              <a:t>10-05-2024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D7D77-0544-48A3-A258-AA30E424509D}" type="slidenum">
              <a:rPr lang="en-IN" smtClean="0"/>
              <a:t>‹#›</a:t>
            </a:fld>
            <a:endParaRPr lang="en-IN"/>
          </a:p>
        </p:txBody>
      </p:sp>
    </p:spTree>
    <p:extLst>
      <p:ext uri="{BB962C8B-B14F-4D97-AF65-F5344CB8AC3E}">
        <p14:creationId xmlns:p14="http://schemas.microsoft.com/office/powerpoint/2010/main" val="263176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Black’s law dictionary</a:t>
            </a:r>
            <a:r>
              <a:rPr lang="en-US" baseline="0" dirty="0" smtClean="0"/>
              <a:t> - </a:t>
            </a:r>
            <a:r>
              <a:rPr lang="en-US" dirty="0" smtClean="0"/>
              <a:t>A privilege or benefit given in addition to one’s salary or regular wages</a:t>
            </a:r>
          </a:p>
          <a:p>
            <a:r>
              <a:rPr lang="en-US" dirty="0" smtClean="0"/>
              <a:t>Advanced law lexicon</a:t>
            </a:r>
            <a:r>
              <a:rPr lang="en-US" baseline="0" dirty="0" smtClean="0"/>
              <a:t> – Something which arises by reason of a personal advantage</a:t>
            </a:r>
            <a:endParaRPr lang="en-IN" dirty="0"/>
          </a:p>
        </p:txBody>
      </p:sp>
      <p:sp>
        <p:nvSpPr>
          <p:cNvPr id="4" name="Slide Number Placeholder 3"/>
          <p:cNvSpPr>
            <a:spLocks noGrp="1"/>
          </p:cNvSpPr>
          <p:nvPr>
            <p:ph type="sldNum" sz="quarter" idx="10"/>
          </p:nvPr>
        </p:nvSpPr>
        <p:spPr/>
        <p:txBody>
          <a:bodyPr/>
          <a:lstStyle/>
          <a:p>
            <a:fld id="{CD0D7D77-0544-48A3-A258-AA30E424509D}" type="slidenum">
              <a:rPr lang="en-IN" smtClean="0"/>
              <a:t>18</a:t>
            </a:fld>
            <a:endParaRPr lang="en-IN"/>
          </a:p>
        </p:txBody>
      </p:sp>
    </p:spTree>
    <p:extLst>
      <p:ext uri="{BB962C8B-B14F-4D97-AF65-F5344CB8AC3E}">
        <p14:creationId xmlns:p14="http://schemas.microsoft.com/office/powerpoint/2010/main" val="302633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increase in salary of the employee does not result in an artificial rise in the value of the perquisite beyond the inflation level in the country by way of introducing an inflation-linked cap in determining the value of perquisite.</a:t>
            </a:r>
            <a:endParaRPr lang="en-IN" dirty="0"/>
          </a:p>
        </p:txBody>
      </p:sp>
      <p:sp>
        <p:nvSpPr>
          <p:cNvPr id="4" name="Slide Number Placeholder 3"/>
          <p:cNvSpPr>
            <a:spLocks noGrp="1"/>
          </p:cNvSpPr>
          <p:nvPr>
            <p:ph type="sldNum" sz="quarter" idx="10"/>
          </p:nvPr>
        </p:nvSpPr>
        <p:spPr/>
        <p:txBody>
          <a:bodyPr/>
          <a:lstStyle/>
          <a:p>
            <a:fld id="{CD0D7D77-0544-48A3-A258-AA30E424509D}" type="slidenum">
              <a:rPr lang="en-IN" smtClean="0"/>
              <a:t>19</a:t>
            </a:fld>
            <a:endParaRPr lang="en-IN"/>
          </a:p>
        </p:txBody>
      </p:sp>
    </p:spTree>
    <p:extLst>
      <p:ext uri="{BB962C8B-B14F-4D97-AF65-F5344CB8AC3E}">
        <p14:creationId xmlns:p14="http://schemas.microsoft.com/office/powerpoint/2010/main" val="140249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6508376" y="-35858"/>
            <a:ext cx="5683624" cy="6893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508376" y="8"/>
            <a:ext cx="5683625" cy="6745016"/>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03412" y="1347360"/>
            <a:ext cx="4939553" cy="1463040"/>
          </a:xfrm>
        </p:spPr>
        <p:txBody>
          <a:bodyPr anchor="ctr">
            <a:normAutofit/>
          </a:bodyPr>
          <a:lstStyle>
            <a:lvl1pPr algn="r">
              <a:defRPr sz="50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03412" y="3246062"/>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r>
              <a:rPr lang="en-US" smtClean="0"/>
              <a:t>May 2024</a:t>
            </a:r>
            <a:endParaRPr lang="en-IN" dirty="0"/>
          </a:p>
        </p:txBody>
      </p:sp>
      <p:sp>
        <p:nvSpPr>
          <p:cNvPr id="6" name="Slide Number Placeholder 5"/>
          <p:cNvSpPr>
            <a:spLocks noGrp="1"/>
          </p:cNvSpPr>
          <p:nvPr>
            <p:ph type="sldNum" sz="quarter" idx="12"/>
          </p:nvPr>
        </p:nvSpPr>
        <p:spPr/>
        <p:txBody>
          <a:bodyPr/>
          <a:lstStyle/>
          <a:p>
            <a:fld id="{D9D5E5EC-FED3-4D2A-9AC4-2CA96F921AA2}" type="slidenum">
              <a:rPr lang="en-IN" smtClean="0"/>
              <a:t>‹#›</a:t>
            </a:fld>
            <a:endParaRPr lang="en-IN"/>
          </a:p>
        </p:txBody>
      </p:sp>
    </p:spTree>
    <p:extLst>
      <p:ext uri="{BB962C8B-B14F-4D97-AF65-F5344CB8AC3E}">
        <p14:creationId xmlns:p14="http://schemas.microsoft.com/office/powerpoint/2010/main" val="9937166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May 2024</a:t>
            </a:r>
            <a:endParaRPr lang="en-IN"/>
          </a:p>
        </p:txBody>
      </p:sp>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3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04887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May 2024</a:t>
            </a:r>
            <a:endParaRPr lang="en-IN" dirty="0"/>
          </a:p>
        </p:txBody>
      </p:sp>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a:t>
            </a:fld>
            <a:endParaRPr lang="en-IN"/>
          </a:p>
        </p:txBody>
      </p:sp>
      <p:grpSp>
        <p:nvGrpSpPr>
          <p:cNvPr id="9" name="Group 8"/>
          <p:cNvGrpSpPr/>
          <p:nvPr userDrawn="1"/>
        </p:nvGrpSpPr>
        <p:grpSpPr>
          <a:xfrm>
            <a:off x="1" y="-1"/>
            <a:ext cx="1024127" cy="1048871"/>
            <a:chOff x="6508376" y="-35859"/>
            <a:chExt cx="5683625" cy="7009327"/>
          </a:xfrm>
        </p:grpSpPr>
        <p:sp>
          <p:nvSpPr>
            <p:cNvPr id="7" name="Rectangle 6"/>
            <p:cNvSpPr/>
            <p:nvPr userDrawn="1"/>
          </p:nvSpPr>
          <p:spPr>
            <a:xfrm>
              <a:off x="6508376" y="-35859"/>
              <a:ext cx="5683624" cy="70093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reeform 7"/>
            <p:cNvSpPr/>
            <p:nvPr userDrawn="1"/>
          </p:nvSpPr>
          <p:spPr>
            <a:xfrm>
              <a:off x="6508376" y="8"/>
              <a:ext cx="5683625" cy="6857992"/>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8545889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May 2024</a:t>
            </a:r>
            <a:endParaRPr lang="en-IN"/>
          </a:p>
        </p:txBody>
      </p:sp>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a:t>
            </a:fld>
            <a:endParaRPr lang="en-IN"/>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2564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May 2024</a:t>
            </a:r>
            <a:endParaRPr lang="en-IN"/>
          </a:p>
        </p:txBody>
      </p:sp>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a:t>
            </a:fld>
            <a:endParaRPr lang="en-IN"/>
          </a:p>
        </p:txBody>
      </p:sp>
    </p:spTree>
    <p:extLst>
      <p:ext uri="{BB962C8B-B14F-4D97-AF65-F5344CB8AC3E}">
        <p14:creationId xmlns:p14="http://schemas.microsoft.com/office/powerpoint/2010/main" val="15633674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May 2024</a:t>
            </a:r>
            <a:endParaRPr lang="en-IN"/>
          </a:p>
        </p:txBody>
      </p:sp>
      <p:sp>
        <p:nvSpPr>
          <p:cNvPr id="8" name="Footer Placeholder 7"/>
          <p:cNvSpPr>
            <a:spLocks noGrp="1"/>
          </p:cNvSpPr>
          <p:nvPr>
            <p:ph type="ftr" sz="quarter" idx="11"/>
          </p:nvPr>
        </p:nvSpPr>
        <p:spPr/>
        <p:txBody>
          <a:bodyPr/>
          <a:lstStyle/>
          <a:p>
            <a:r>
              <a:rPr lang="en-US" smtClean="0"/>
              <a:t>Back to Basic - Educational Series - Income Tax</a:t>
            </a:r>
            <a:endParaRPr lang="en-IN"/>
          </a:p>
        </p:txBody>
      </p:sp>
      <p:sp>
        <p:nvSpPr>
          <p:cNvPr id="9" name="Slide Number Placeholder 8"/>
          <p:cNvSpPr>
            <a:spLocks noGrp="1"/>
          </p:cNvSpPr>
          <p:nvPr>
            <p:ph type="sldNum" sz="quarter" idx="12"/>
          </p:nvPr>
        </p:nvSpPr>
        <p:spPr/>
        <p:txBody>
          <a:bodyPr/>
          <a:lstStyle/>
          <a:p>
            <a:fld id="{D9D5E5EC-FED3-4D2A-9AC4-2CA96F921AA2}" type="slidenum">
              <a:rPr lang="en-IN" smtClean="0"/>
              <a:t>‹#›</a:t>
            </a:fld>
            <a:endParaRPr lang="en-IN"/>
          </a:p>
        </p:txBody>
      </p:sp>
    </p:spTree>
    <p:extLst>
      <p:ext uri="{BB962C8B-B14F-4D97-AF65-F5344CB8AC3E}">
        <p14:creationId xmlns:p14="http://schemas.microsoft.com/office/powerpoint/2010/main" val="228017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May 2024</a:t>
            </a:r>
            <a:endParaRPr lang="en-IN"/>
          </a:p>
        </p:txBody>
      </p:sp>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a:t>
            </a:fld>
            <a:endParaRPr lang="en-IN"/>
          </a:p>
        </p:txBody>
      </p:sp>
    </p:spTree>
    <p:extLst>
      <p:ext uri="{BB962C8B-B14F-4D97-AF65-F5344CB8AC3E}">
        <p14:creationId xmlns:p14="http://schemas.microsoft.com/office/powerpoint/2010/main" val="2342444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May 2024</a:t>
            </a:r>
            <a:endParaRPr lang="en-IN"/>
          </a:p>
        </p:txBody>
      </p:sp>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a:t>
            </a:fld>
            <a:endParaRPr lang="en-IN"/>
          </a:p>
        </p:txBody>
      </p:sp>
    </p:spTree>
    <p:extLst>
      <p:ext uri="{BB962C8B-B14F-4D97-AF65-F5344CB8AC3E}">
        <p14:creationId xmlns:p14="http://schemas.microsoft.com/office/powerpoint/2010/main" val="2629745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May 2024</a:t>
            </a:r>
            <a:endParaRPr lang="en-IN"/>
          </a:p>
        </p:txBody>
      </p:sp>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4817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May 2024</a:t>
            </a:r>
            <a:endParaRPr lang="en-IN"/>
          </a:p>
        </p:txBody>
      </p:sp>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a:t>
            </a:fld>
            <a:endParaRPr lang="en-IN"/>
          </a:p>
        </p:txBody>
      </p:sp>
    </p:spTree>
    <p:extLst>
      <p:ext uri="{BB962C8B-B14F-4D97-AF65-F5344CB8AC3E}">
        <p14:creationId xmlns:p14="http://schemas.microsoft.com/office/powerpoint/2010/main" val="26065356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smtClean="0"/>
              <a:t>May 2024</a:t>
            </a:r>
            <a:endParaRPr lang="en-IN"/>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Back to Basic - Educational Series - Income Tax</a:t>
            </a:r>
            <a:endParaRPr lang="en-IN"/>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D5E5EC-FED3-4D2A-9AC4-2CA96F921AA2}" type="slidenum">
              <a:rPr lang="en-IN" smtClean="0"/>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685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iming>
    <p:tnLst>
      <p:par>
        <p:cTn id="1" dur="indefinite" restart="never" nodeType="tmRoot"/>
      </p:par>
    </p:tnLst>
  </p:timing>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1347360"/>
            <a:ext cx="5911663" cy="1463040"/>
          </a:xfrm>
        </p:spPr>
        <p:txBody>
          <a:bodyPr>
            <a:noAutofit/>
          </a:bodyPr>
          <a:lstStyle/>
          <a:p>
            <a:pPr algn="l"/>
            <a:r>
              <a:rPr lang="en-US" sz="4200" dirty="0" smtClean="0">
                <a:latin typeface="Times New Roman" panose="02020603050405020304" pitchFamily="18" charset="0"/>
                <a:cs typeface="Times New Roman" panose="02020603050405020304" pitchFamily="18" charset="0"/>
              </a:rPr>
              <a:t>Back to basic – Educational series</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Income tax</a:t>
            </a:r>
            <a:endParaRPr lang="en-IN" sz="4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6762" y="4427161"/>
            <a:ext cx="4397188" cy="2021263"/>
          </a:xfrm>
        </p:spPr>
        <p:txBody>
          <a:bodyPr>
            <a:normAutofit/>
          </a:bodyPr>
          <a:lstStyle/>
          <a:p>
            <a:r>
              <a:rPr lang="en-US" sz="2400" dirty="0" smtClean="0">
                <a:latin typeface="Times New Roman" panose="02020603050405020304" pitchFamily="18" charset="0"/>
                <a:cs typeface="Times New Roman" panose="02020603050405020304" pitchFamily="18" charset="0"/>
              </a:rPr>
              <a:t>By </a:t>
            </a:r>
          </a:p>
          <a:p>
            <a:r>
              <a:rPr lang="en-US" sz="2400" dirty="0" smtClean="0">
                <a:latin typeface="Times New Roman" panose="02020603050405020304" pitchFamily="18" charset="0"/>
                <a:cs typeface="Times New Roman" panose="02020603050405020304" pitchFamily="18" charset="0"/>
              </a:rPr>
              <a:t>CA ABHINAYA M A</a:t>
            </a:r>
            <a:endParaRPr lang="en-IN" sz="24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03412" y="2995185"/>
            <a:ext cx="6054537" cy="1463040"/>
          </a:xfrm>
          <a:prstGeom prst="rect">
            <a:avLst/>
          </a:prstGeom>
          <a:solidFill>
            <a:schemeClr val="bg1"/>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l"/>
            <a:r>
              <a:rPr lang="en-US" sz="2800" cap="none" dirty="0" smtClean="0">
                <a:solidFill>
                  <a:schemeClr val="accent1">
                    <a:lumMod val="75000"/>
                  </a:schemeClr>
                </a:solidFill>
                <a:latin typeface="Times New Roman" panose="02020603050405020304" pitchFamily="18" charset="0"/>
                <a:cs typeface="Times New Roman" panose="02020603050405020304" pitchFamily="18" charset="0"/>
              </a:rPr>
              <a:t>Salaries </a:t>
            </a:r>
            <a:r>
              <a:rPr lang="en-US" sz="2800" cap="none" dirty="0" smtClean="0">
                <a:solidFill>
                  <a:schemeClr val="accent1">
                    <a:lumMod val="75000"/>
                  </a:schemeClr>
                </a:solidFill>
                <a:latin typeface="Times New Roman" panose="02020603050405020304" pitchFamily="18" charset="0"/>
                <a:cs typeface="Times New Roman" panose="02020603050405020304" pitchFamily="18" charset="0"/>
              </a:rPr>
              <a:t>&amp; Income from house property</a:t>
            </a:r>
            <a:endParaRPr lang="en-IN" sz="2800" cap="none"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61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10824972" cy="1048871"/>
          </a:xfrm>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5 </a:t>
            </a:r>
            <a:r>
              <a:rPr lang="en-US" sz="4000" dirty="0" smtClean="0">
                <a:latin typeface="Berlin Sans FB" panose="020E0602020502020306" pitchFamily="34" charset="0"/>
                <a:cs typeface="Arial" panose="020B0604020202020204" pitchFamily="34" charset="0"/>
              </a:rPr>
              <a:t>– ‘Due’ basis</a:t>
            </a:r>
            <a:endParaRPr lang="en-IN" sz="4000" dirty="0"/>
          </a:p>
        </p:txBody>
      </p:sp>
      <p:sp>
        <p:nvSpPr>
          <p:cNvPr id="6" name="Content Placeholder 2"/>
          <p:cNvSpPr>
            <a:spLocks noGrp="1"/>
          </p:cNvSpPr>
          <p:nvPr>
            <p:ph idx="1"/>
          </p:nvPr>
        </p:nvSpPr>
        <p:spPr>
          <a:xfrm>
            <a:off x="685800" y="4391025"/>
            <a:ext cx="10744200" cy="3341108"/>
          </a:xfrm>
        </p:spPr>
        <p:txBody>
          <a:bodyPr>
            <a:noAutofit/>
          </a:bodyPr>
          <a:lstStyle/>
          <a:p>
            <a:pPr marL="895350" lvl="2" indent="-352425">
              <a:lnSpc>
                <a:spcPct val="100000"/>
              </a:lnSpc>
              <a:buClr>
                <a:srgbClr val="C66951"/>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CIT v. L.W. Russel [1964] 53 ITR 91 (SC) - there shall be an obligation on the part of the employer to pay the amount and a right on the employee to claim the same.</a:t>
            </a:r>
          </a:p>
          <a:p>
            <a:pPr marL="895350" lvl="2" indent="-352425">
              <a:lnSpc>
                <a:spcPct val="100000"/>
              </a:lnSpc>
              <a:buClr>
                <a:srgbClr val="C66951"/>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ITO v. Dr. Y.K. </a:t>
            </a:r>
            <a:r>
              <a:rPr lang="en-US" dirty="0" err="1">
                <a:latin typeface="Times New Roman" panose="02020603050405020304" pitchFamily="18" charset="0"/>
                <a:cs typeface="Times New Roman" panose="02020603050405020304" pitchFamily="18" charset="0"/>
              </a:rPr>
              <a:t>Hamied</a:t>
            </a:r>
            <a:r>
              <a:rPr lang="en-US" dirty="0">
                <a:latin typeface="Times New Roman" panose="02020603050405020304" pitchFamily="18" charset="0"/>
                <a:cs typeface="Times New Roman" panose="02020603050405020304" pitchFamily="18" charset="0"/>
              </a:rPr>
              <a:t> [1988] 25 ITD 88 (</a:t>
            </a:r>
            <a:r>
              <a:rPr lang="en-US" dirty="0" err="1">
                <a:latin typeface="Times New Roman" panose="02020603050405020304" pitchFamily="18" charset="0"/>
                <a:cs typeface="Times New Roman" panose="02020603050405020304" pitchFamily="18" charset="0"/>
              </a:rPr>
              <a:t>Bom</a:t>
            </a:r>
            <a:r>
              <a:rPr lang="en-US" dirty="0">
                <a:latin typeface="Times New Roman" panose="02020603050405020304" pitchFamily="18" charset="0"/>
                <a:cs typeface="Times New Roman" panose="02020603050405020304" pitchFamily="18" charset="0"/>
              </a:rPr>
              <a:t>. - Trib.) - The word 'due' means the right to demand payment as arisen to the employee and such right should arise from the contract of service.</a:t>
            </a:r>
          </a:p>
          <a:p>
            <a:pPr marL="895350" lvl="2" indent="-352425">
              <a:lnSpc>
                <a:spcPct val="100000"/>
              </a:lnSpc>
              <a:buClr>
                <a:srgbClr val="C66951"/>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Applicability to perks and benefits</a:t>
            </a:r>
          </a:p>
        </p:txBody>
      </p:sp>
      <p:pic>
        <p:nvPicPr>
          <p:cNvPr id="4" name="Picture 3"/>
          <p:cNvPicPr>
            <a:picLocks noChangeAspect="1"/>
          </p:cNvPicPr>
          <p:nvPr/>
        </p:nvPicPr>
        <p:blipFill>
          <a:blip r:embed="rId2"/>
          <a:stretch>
            <a:fillRect/>
          </a:stretch>
        </p:blipFill>
        <p:spPr>
          <a:xfrm>
            <a:off x="3857625" y="1344146"/>
            <a:ext cx="4629150" cy="2777490"/>
          </a:xfrm>
          <a:prstGeom prst="rect">
            <a:avLst/>
          </a:prstGeom>
        </p:spPr>
      </p:pic>
      <p:sp>
        <p:nvSpPr>
          <p:cNvPr id="7" name="Footer Placeholder 6"/>
          <p:cNvSpPr>
            <a:spLocks noGrp="1"/>
          </p:cNvSpPr>
          <p:nvPr>
            <p:ph type="ftr" sz="quarter" idx="11"/>
          </p:nvPr>
        </p:nvSpPr>
        <p:spPr/>
        <p:txBody>
          <a:bodyPr/>
          <a:lstStyle/>
          <a:p>
            <a:r>
              <a:rPr lang="en-US" smtClean="0"/>
              <a:t>Back to Basic - Educational Series - Income Tax</a:t>
            </a:r>
            <a:endParaRPr lang="en-IN"/>
          </a:p>
        </p:txBody>
      </p:sp>
      <p:sp>
        <p:nvSpPr>
          <p:cNvPr id="9" name="Slide Number Placeholder 8"/>
          <p:cNvSpPr>
            <a:spLocks noGrp="1"/>
          </p:cNvSpPr>
          <p:nvPr>
            <p:ph type="sldNum" sz="quarter" idx="12"/>
          </p:nvPr>
        </p:nvSpPr>
        <p:spPr/>
        <p:txBody>
          <a:bodyPr/>
          <a:lstStyle/>
          <a:p>
            <a:fld id="{D9D5E5EC-FED3-4D2A-9AC4-2CA96F921AA2}" type="slidenum">
              <a:rPr lang="en-IN" smtClean="0"/>
              <a:t>10</a:t>
            </a:fld>
            <a:endParaRPr lang="en-IN"/>
          </a:p>
        </p:txBody>
      </p:sp>
    </p:spTree>
    <p:extLst>
      <p:ext uri="{BB962C8B-B14F-4D97-AF65-F5344CB8AC3E}">
        <p14:creationId xmlns:p14="http://schemas.microsoft.com/office/powerpoint/2010/main" val="10275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6 </a:t>
            </a:r>
            <a:r>
              <a:rPr lang="en-US" sz="4000" dirty="0" smtClean="0">
                <a:latin typeface="Berlin Sans FB" panose="020E0602020502020306" pitchFamily="34" charset="0"/>
                <a:cs typeface="Arial" panose="020B0604020202020204" pitchFamily="34" charset="0"/>
              </a:rPr>
              <a:t>– Tips collected</a:t>
            </a:r>
            <a:endParaRPr lang="en-IN" sz="4000" dirty="0"/>
          </a:p>
        </p:txBody>
      </p:sp>
      <p:sp>
        <p:nvSpPr>
          <p:cNvPr id="6" name="Content Placeholder 2"/>
          <p:cNvSpPr>
            <a:spLocks noGrp="1"/>
          </p:cNvSpPr>
          <p:nvPr>
            <p:ph idx="1"/>
          </p:nvPr>
        </p:nvSpPr>
        <p:spPr>
          <a:xfrm>
            <a:off x="657225" y="1458446"/>
            <a:ext cx="10868025" cy="4942354"/>
          </a:xfrm>
        </p:spPr>
        <p:txBody>
          <a:bodyPr>
            <a:noAutofit/>
          </a:bodyPr>
          <a:lstStyle/>
          <a:p>
            <a:pPr marL="542925" lvl="1" indent="-361950">
              <a:lnSpc>
                <a:spcPct val="100000"/>
              </a:lnSpc>
              <a:buFont typeface="+mj-lt"/>
              <a:buAutoNum type="arabicPeriod" startAt="6"/>
            </a:pPr>
            <a:endParaRPr lang="en-US" dirty="0" smtClean="0">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US" dirty="0">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US" dirty="0" smtClean="0">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US" dirty="0">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US" dirty="0" smtClean="0">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US" dirty="0">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US" dirty="0" smtClean="0">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US" dirty="0" smtClean="0">
              <a:latin typeface="Times New Roman" panose="02020603050405020304" pitchFamily="18" charset="0"/>
              <a:cs typeface="Times New Roman" panose="02020603050405020304" pitchFamily="18" charset="0"/>
            </a:endParaRPr>
          </a:p>
          <a:p>
            <a:pPr marL="180975" lvl="1" indent="0">
              <a:lnSpc>
                <a:spcPct val="100000"/>
              </a:lnSpc>
              <a:buNone/>
            </a:pPr>
            <a:r>
              <a:rPr lang="en-US" dirty="0" smtClean="0">
                <a:latin typeface="Times New Roman" panose="02020603050405020304" pitchFamily="18" charset="0"/>
                <a:cs typeface="Times New Roman" panose="02020603050405020304" pitchFamily="18" charset="0"/>
              </a:rPr>
              <a:t>Tips collected by hotel from guests on behalf of employees</a:t>
            </a:r>
          </a:p>
          <a:p>
            <a:pPr marL="895350" lvl="2" indent="-352425">
              <a:lnSpc>
                <a:spcPct val="100000"/>
              </a:lnSpc>
              <a:buClr>
                <a:srgbClr val="C66951"/>
              </a:buClr>
              <a:buFont typeface="Wingdings" panose="05000000000000000000" pitchFamily="2" charset="2"/>
              <a:buChar char="§"/>
            </a:pPr>
            <a:r>
              <a:rPr lang="en-US" dirty="0" smtClean="0">
                <a:solidFill>
                  <a:prstClr val="black"/>
                </a:solidFill>
                <a:latin typeface="Times New Roman" panose="02020603050405020304" pitchFamily="18" charset="0"/>
                <a:cs typeface="Times New Roman" panose="02020603050405020304" pitchFamily="18" charset="0"/>
              </a:rPr>
              <a:t>Not taxable as ‘Salary’ since contract of employment was not a proximate cause </a:t>
            </a:r>
            <a:r>
              <a:rPr lang="en-US" dirty="0">
                <a:solidFill>
                  <a:prstClr val="black"/>
                </a:solidFill>
                <a:latin typeface="Times New Roman" panose="02020603050405020304" pitchFamily="18" charset="0"/>
                <a:cs typeface="Times New Roman" panose="02020603050405020304" pitchFamily="18" charset="0"/>
              </a:rPr>
              <a:t>for receipt of TIPS (EIH Ltd</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v.s</a:t>
            </a:r>
            <a:r>
              <a:rPr lang="en-US" dirty="0" smtClean="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TDS officer [2017] 78 taxmann.com 242 (Delhi - Trib</a:t>
            </a:r>
            <a:r>
              <a:rPr lang="en-US" dirty="0" smtClean="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42925" lvl="1" indent="-361950">
              <a:lnSpc>
                <a:spcPct val="100000"/>
              </a:lnSpc>
              <a:buFont typeface="+mj-lt"/>
              <a:buAutoNum type="arabicPeriod" startAt="6"/>
            </a:pPr>
            <a:endParaRPr lang="en-I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048125" y="1458446"/>
            <a:ext cx="4667250" cy="2613660"/>
          </a:xfrm>
          <a:prstGeom prst="rect">
            <a:avLst/>
          </a:prstGeom>
        </p:spPr>
      </p:pic>
      <p:sp>
        <p:nvSpPr>
          <p:cNvPr id="7" name="Footer Placeholder 6"/>
          <p:cNvSpPr>
            <a:spLocks noGrp="1"/>
          </p:cNvSpPr>
          <p:nvPr>
            <p:ph type="ftr" sz="quarter" idx="11"/>
          </p:nvPr>
        </p:nvSpPr>
        <p:spPr/>
        <p:txBody>
          <a:bodyPr/>
          <a:lstStyle/>
          <a:p>
            <a:r>
              <a:rPr lang="en-US" smtClean="0"/>
              <a:t>Back to Basic - Educational Series - Income Tax</a:t>
            </a:r>
            <a:endParaRPr lang="en-IN"/>
          </a:p>
        </p:txBody>
      </p:sp>
      <p:sp>
        <p:nvSpPr>
          <p:cNvPr id="8" name="Slide Number Placeholder 7"/>
          <p:cNvSpPr>
            <a:spLocks noGrp="1"/>
          </p:cNvSpPr>
          <p:nvPr>
            <p:ph type="sldNum" sz="quarter" idx="12"/>
          </p:nvPr>
        </p:nvSpPr>
        <p:spPr/>
        <p:txBody>
          <a:bodyPr/>
          <a:lstStyle/>
          <a:p>
            <a:fld id="{D9D5E5EC-FED3-4D2A-9AC4-2CA96F921AA2}" type="slidenum">
              <a:rPr lang="en-IN" smtClean="0"/>
              <a:t>11</a:t>
            </a:fld>
            <a:endParaRPr lang="en-IN"/>
          </a:p>
        </p:txBody>
      </p:sp>
    </p:spTree>
    <p:extLst>
      <p:ext uri="{BB962C8B-B14F-4D97-AF65-F5344CB8AC3E}">
        <p14:creationId xmlns:p14="http://schemas.microsoft.com/office/powerpoint/2010/main" val="7346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500"/>
                                        <p:tgtEl>
                                          <p:spTgt spid="6">
                                            <p:txEl>
                                              <p:pRg st="8" end="8"/>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animEffect transition="in" filter="fade">
                                      <p:cBhvr>
                                        <p:cTn id="1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16 – Deductions</a:t>
            </a:r>
            <a:endParaRPr lang="en-IN" sz="4000" dirty="0"/>
          </a:p>
        </p:txBody>
      </p:sp>
      <p:sp>
        <p:nvSpPr>
          <p:cNvPr id="6" name="Content Placeholder 2"/>
          <p:cNvSpPr>
            <a:spLocks noGrp="1"/>
          </p:cNvSpPr>
          <p:nvPr>
            <p:ph idx="1"/>
          </p:nvPr>
        </p:nvSpPr>
        <p:spPr>
          <a:xfrm>
            <a:off x="1024129" y="1400175"/>
            <a:ext cx="10463022" cy="4023360"/>
          </a:xfrm>
        </p:spPr>
        <p:txBody>
          <a:bodyPr>
            <a:noAutofit/>
          </a:bodyPr>
          <a:lstStyle/>
          <a:p>
            <a:pPr marL="542925" lvl="1" indent="-361950">
              <a:lnSpc>
                <a:spcPct val="150000"/>
              </a:lnSpc>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Standard deduction – INR 50,000 p.a. for an assesse</a:t>
            </a:r>
          </a:p>
          <a:p>
            <a:pPr marL="542925" lvl="1" indent="-361950">
              <a:lnSpc>
                <a:spcPct val="150000"/>
              </a:lnSpc>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Entertainment </a:t>
            </a:r>
            <a:r>
              <a:rPr lang="en-US" sz="1400" dirty="0">
                <a:latin typeface="Times New Roman" panose="02020603050405020304" pitchFamily="18" charset="0"/>
                <a:cs typeface="Times New Roman" panose="02020603050405020304" pitchFamily="18" charset="0"/>
              </a:rPr>
              <a:t>allowance </a:t>
            </a:r>
            <a:r>
              <a:rPr lang="en-US" sz="1400" dirty="0" smtClean="0">
                <a:latin typeface="Times New Roman" panose="02020603050405020304" pitchFamily="18" charset="0"/>
                <a:cs typeface="Times New Roman" panose="02020603050405020304" pitchFamily="18" charset="0"/>
              </a:rPr>
              <a:t>for Govt. employees granted </a:t>
            </a:r>
            <a:r>
              <a:rPr lang="en-US" sz="1400" dirty="0">
                <a:latin typeface="Times New Roman" panose="02020603050405020304" pitchFamily="18" charset="0"/>
                <a:cs typeface="Times New Roman" panose="02020603050405020304" pitchFamily="18" charset="0"/>
              </a:rPr>
              <a:t>by an employer to the </a:t>
            </a:r>
            <a:r>
              <a:rPr lang="en-US" sz="1400" dirty="0" err="1">
                <a:latin typeface="Times New Roman" panose="02020603050405020304" pitchFamily="18" charset="0"/>
                <a:cs typeface="Times New Roman" panose="02020603050405020304" pitchFamily="18" charset="0"/>
              </a:rPr>
              <a:t>assessee</a:t>
            </a:r>
            <a:r>
              <a:rPr lang="en-US" sz="1400" dirty="0">
                <a:latin typeface="Times New Roman" panose="02020603050405020304" pitchFamily="18" charset="0"/>
                <a:cs typeface="Times New Roman" panose="02020603050405020304" pitchFamily="18" charset="0"/>
              </a:rPr>
              <a:t> who is in receipt of a salary from the </a:t>
            </a:r>
            <a:r>
              <a:rPr lang="en-US" sz="1400" dirty="0" smtClean="0">
                <a:latin typeface="Times New Roman" panose="02020603050405020304" pitchFamily="18" charset="0"/>
                <a:cs typeface="Times New Roman" panose="02020603050405020304" pitchFamily="18" charset="0"/>
              </a:rPr>
              <a:t>Government – 1/5</a:t>
            </a:r>
            <a:r>
              <a:rPr lang="en-US" sz="1400" baseline="30000" dirty="0" smtClean="0">
                <a:latin typeface="Times New Roman" panose="02020603050405020304" pitchFamily="18" charset="0"/>
                <a:cs typeface="Times New Roman" panose="02020603050405020304" pitchFamily="18" charset="0"/>
              </a:rPr>
              <a:t>th</a:t>
            </a:r>
            <a:r>
              <a:rPr lang="en-US" sz="1400" dirty="0" smtClean="0">
                <a:latin typeface="Times New Roman" panose="02020603050405020304" pitchFamily="18" charset="0"/>
                <a:cs typeface="Times New Roman" panose="02020603050405020304" pitchFamily="18" charset="0"/>
              </a:rPr>
              <a:t> of salary </a:t>
            </a:r>
            <a:r>
              <a:rPr lang="en-US" sz="1400" dirty="0">
                <a:latin typeface="Times New Roman" panose="02020603050405020304" pitchFamily="18" charset="0"/>
                <a:cs typeface="Times New Roman" panose="02020603050405020304" pitchFamily="18" charset="0"/>
              </a:rPr>
              <a:t>(exclusive of any allowance, benefit or other perquisite) or </a:t>
            </a:r>
            <a:r>
              <a:rPr lang="en-US" sz="1400" dirty="0" smtClean="0">
                <a:latin typeface="Times New Roman" panose="02020603050405020304" pitchFamily="18" charset="0"/>
                <a:cs typeface="Times New Roman" panose="02020603050405020304" pitchFamily="18" charset="0"/>
              </a:rPr>
              <a:t>INR 5,000, </a:t>
            </a:r>
            <a:r>
              <a:rPr lang="en-US" sz="1400" dirty="0">
                <a:latin typeface="Times New Roman" panose="02020603050405020304" pitchFamily="18" charset="0"/>
                <a:cs typeface="Times New Roman" panose="02020603050405020304" pitchFamily="18" charset="0"/>
              </a:rPr>
              <a:t>whichever is less</a:t>
            </a:r>
            <a:r>
              <a:rPr lang="en-US" sz="1400" dirty="0" smtClean="0">
                <a:latin typeface="Times New Roman" panose="02020603050405020304" pitchFamily="18" charset="0"/>
                <a:cs typeface="Times New Roman" panose="02020603050405020304" pitchFamily="18" charset="0"/>
              </a:rPr>
              <a:t>;</a:t>
            </a:r>
          </a:p>
          <a:p>
            <a:pPr marL="542925" lvl="1" indent="-361950">
              <a:lnSpc>
                <a:spcPct val="150000"/>
              </a:lnSpc>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Professional tax paid</a:t>
            </a:r>
          </a:p>
          <a:p>
            <a:pPr marL="542925" lvl="1" indent="-361950">
              <a:lnSpc>
                <a:spcPct val="150000"/>
              </a:lnSpc>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12</a:t>
            </a:fld>
            <a:endParaRPr lang="en-IN"/>
          </a:p>
        </p:txBody>
      </p:sp>
    </p:spTree>
    <p:extLst>
      <p:ext uri="{BB962C8B-B14F-4D97-AF65-F5344CB8AC3E}">
        <p14:creationId xmlns:p14="http://schemas.microsoft.com/office/powerpoint/2010/main" val="767558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17(1) - salary</a:t>
            </a:r>
            <a:endParaRPr lang="en-IN" sz="4000" dirty="0"/>
          </a:p>
        </p:txBody>
      </p:sp>
      <p:graphicFrame>
        <p:nvGraphicFramePr>
          <p:cNvPr id="5" name="Diagram 4"/>
          <p:cNvGraphicFramePr/>
          <p:nvPr>
            <p:extLst>
              <p:ext uri="{D42A27DB-BD31-4B8C-83A1-F6EECF244321}">
                <p14:modId xmlns:p14="http://schemas.microsoft.com/office/powerpoint/2010/main" val="3721719330"/>
              </p:ext>
            </p:extLst>
          </p:nvPr>
        </p:nvGraphicFramePr>
        <p:xfrm>
          <a:off x="457200" y="1647825"/>
          <a:ext cx="11420475" cy="45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loud Callout 6"/>
          <p:cNvSpPr/>
          <p:nvPr/>
        </p:nvSpPr>
        <p:spPr>
          <a:xfrm>
            <a:off x="7639050" y="1257300"/>
            <a:ext cx="1895475" cy="10572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Inclusive definition</a:t>
            </a:r>
            <a:endParaRPr lang="en-IN" dirty="0"/>
          </a:p>
        </p:txBody>
      </p:sp>
      <p:sp>
        <p:nvSpPr>
          <p:cNvPr id="8" name="TextBox 7"/>
          <p:cNvSpPr txBox="1"/>
          <p:nvPr/>
        </p:nvSpPr>
        <p:spPr>
          <a:xfrm>
            <a:off x="1893455" y="5883564"/>
            <a:ext cx="1283854"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Refer slide 14</a:t>
            </a:r>
            <a:endParaRPr lang="en-IN" sz="12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365428" y="5868175"/>
            <a:ext cx="1283854"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Refer slide 15</a:t>
            </a:r>
            <a:endParaRPr lang="en-IN" sz="12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801683" y="5868174"/>
            <a:ext cx="1283854" cy="461665"/>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Refer slide 16 and 18 onward..</a:t>
            </a:r>
            <a:endParaRPr lang="en-IN" sz="1200"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709911" y="5885666"/>
            <a:ext cx="1283854"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Refer </a:t>
            </a:r>
            <a:r>
              <a:rPr lang="en-US" sz="1200" i="1" smtClean="0">
                <a:latin typeface="Times New Roman" panose="02020603050405020304" pitchFamily="18" charset="0"/>
                <a:cs typeface="Times New Roman" panose="02020603050405020304" pitchFamily="18" charset="0"/>
              </a:rPr>
              <a:t>slide 17</a:t>
            </a:r>
            <a:endParaRPr lang="en-IN" sz="1200" i="1" dirty="0">
              <a:latin typeface="Times New Roman" panose="02020603050405020304" pitchFamily="18" charset="0"/>
              <a:cs typeface="Times New Roman" panose="02020603050405020304" pitchFamily="18" charset="0"/>
            </a:endParaRPr>
          </a:p>
        </p:txBody>
      </p:sp>
      <p:sp>
        <p:nvSpPr>
          <p:cNvPr id="15" name="Footer Placeholder 14"/>
          <p:cNvSpPr>
            <a:spLocks noGrp="1"/>
          </p:cNvSpPr>
          <p:nvPr>
            <p:ph type="ftr" sz="quarter" idx="11"/>
          </p:nvPr>
        </p:nvSpPr>
        <p:spPr/>
        <p:txBody>
          <a:bodyPr/>
          <a:lstStyle/>
          <a:p>
            <a:r>
              <a:rPr lang="en-US" smtClean="0"/>
              <a:t>Back to Basic - Educational Series - Income Tax</a:t>
            </a:r>
            <a:endParaRPr lang="en-IN"/>
          </a:p>
        </p:txBody>
      </p:sp>
      <p:sp>
        <p:nvSpPr>
          <p:cNvPr id="16" name="Slide Number Placeholder 15"/>
          <p:cNvSpPr>
            <a:spLocks noGrp="1"/>
          </p:cNvSpPr>
          <p:nvPr>
            <p:ph type="sldNum" sz="quarter" idx="12"/>
          </p:nvPr>
        </p:nvSpPr>
        <p:spPr/>
        <p:txBody>
          <a:bodyPr/>
          <a:lstStyle/>
          <a:p>
            <a:fld id="{D9D5E5EC-FED3-4D2A-9AC4-2CA96F921AA2}" type="slidenum">
              <a:rPr lang="en-IN" smtClean="0"/>
              <a:t>13</a:t>
            </a:fld>
            <a:endParaRPr lang="en-IN"/>
          </a:p>
        </p:txBody>
      </p:sp>
    </p:spTree>
    <p:extLst>
      <p:ext uri="{BB962C8B-B14F-4D97-AF65-F5344CB8AC3E}">
        <p14:creationId xmlns:p14="http://schemas.microsoft.com/office/powerpoint/2010/main" val="1982420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Pension</a:t>
            </a:r>
            <a:endParaRPr lang="en-IN" sz="4000" dirty="0"/>
          </a:p>
        </p:txBody>
      </p:sp>
      <p:pic>
        <p:nvPicPr>
          <p:cNvPr id="3" name="Picture 2"/>
          <p:cNvPicPr>
            <a:picLocks noChangeAspect="1"/>
          </p:cNvPicPr>
          <p:nvPr/>
        </p:nvPicPr>
        <p:blipFill rotWithShape="1">
          <a:blip r:embed="rId2"/>
          <a:srcRect l="6353" t="3447" b="2159"/>
          <a:stretch/>
        </p:blipFill>
        <p:spPr>
          <a:xfrm>
            <a:off x="1168308" y="1316725"/>
            <a:ext cx="9668072" cy="4899347"/>
          </a:xfrm>
          <a:prstGeom prst="rect">
            <a:avLst/>
          </a:prstGeom>
        </p:spPr>
      </p:pic>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14</a:t>
            </a:fld>
            <a:endParaRPr lang="en-IN"/>
          </a:p>
        </p:txBody>
      </p:sp>
    </p:spTree>
    <p:extLst>
      <p:ext uri="{BB962C8B-B14F-4D97-AF65-F5344CB8AC3E}">
        <p14:creationId xmlns:p14="http://schemas.microsoft.com/office/powerpoint/2010/main" val="3828715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Gratuity</a:t>
            </a:r>
            <a:endParaRPr lang="en-IN" sz="4000" dirty="0"/>
          </a:p>
        </p:txBody>
      </p:sp>
      <p:pic>
        <p:nvPicPr>
          <p:cNvPr id="4" name="Picture 3"/>
          <p:cNvPicPr>
            <a:picLocks noChangeAspect="1"/>
          </p:cNvPicPr>
          <p:nvPr/>
        </p:nvPicPr>
        <p:blipFill>
          <a:blip r:embed="rId2"/>
          <a:stretch>
            <a:fillRect/>
          </a:stretch>
        </p:blipFill>
        <p:spPr>
          <a:xfrm>
            <a:off x="1279676" y="1156278"/>
            <a:ext cx="7008375" cy="5400000"/>
          </a:xfrm>
          <a:prstGeom prst="rect">
            <a:avLst/>
          </a:prstGeom>
        </p:spPr>
      </p:pic>
      <p:sp>
        <p:nvSpPr>
          <p:cNvPr id="5" name="Cloud Callout 4"/>
          <p:cNvSpPr/>
          <p:nvPr/>
        </p:nvSpPr>
        <p:spPr>
          <a:xfrm>
            <a:off x="1394691" y="4525818"/>
            <a:ext cx="3195782" cy="1117600"/>
          </a:xfrm>
          <a:prstGeom prst="cloudCallout">
            <a:avLst>
              <a:gd name="adj1" fmla="val 52879"/>
              <a:gd name="adj2" fmla="val 60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Salary = Basic + DA</a:t>
            </a:r>
            <a:endParaRPr lang="en-IN" sz="14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8437419" y="2886364"/>
            <a:ext cx="3195782" cy="1117600"/>
          </a:xfrm>
          <a:prstGeom prst="cloudCallout">
            <a:avLst>
              <a:gd name="adj1" fmla="val -54924"/>
              <a:gd name="adj2" fmla="val 116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Salary = Basic + DA (provided in terms of employment) + Commission as a fixed %</a:t>
            </a:r>
            <a:endParaRPr lang="en-IN" sz="1400" dirty="0">
              <a:latin typeface="Times New Roman" panose="02020603050405020304" pitchFamily="18" charset="0"/>
              <a:cs typeface="Times New Roman" panose="02020603050405020304" pitchFamily="18" charset="0"/>
            </a:endParaRPr>
          </a:p>
        </p:txBody>
      </p:sp>
      <p:sp>
        <p:nvSpPr>
          <p:cNvPr id="8" name="Footer Placeholder 7"/>
          <p:cNvSpPr>
            <a:spLocks noGrp="1"/>
          </p:cNvSpPr>
          <p:nvPr>
            <p:ph type="ftr" sz="quarter" idx="11"/>
          </p:nvPr>
        </p:nvSpPr>
        <p:spPr/>
        <p:txBody>
          <a:bodyPr/>
          <a:lstStyle/>
          <a:p>
            <a:r>
              <a:rPr lang="en-US" smtClean="0"/>
              <a:t>Back to Basic - Educational Series - Income Tax</a:t>
            </a:r>
            <a:endParaRPr lang="en-IN"/>
          </a:p>
        </p:txBody>
      </p:sp>
      <p:sp>
        <p:nvSpPr>
          <p:cNvPr id="9" name="Slide Number Placeholder 8"/>
          <p:cNvSpPr>
            <a:spLocks noGrp="1"/>
          </p:cNvSpPr>
          <p:nvPr>
            <p:ph type="sldNum" sz="quarter" idx="12"/>
          </p:nvPr>
        </p:nvSpPr>
        <p:spPr/>
        <p:txBody>
          <a:bodyPr/>
          <a:lstStyle/>
          <a:p>
            <a:fld id="{D9D5E5EC-FED3-4D2A-9AC4-2CA96F921AA2}" type="slidenum">
              <a:rPr lang="en-IN" smtClean="0"/>
              <a:t>15</a:t>
            </a:fld>
            <a:endParaRPr lang="en-IN"/>
          </a:p>
        </p:txBody>
      </p:sp>
    </p:spTree>
    <p:extLst>
      <p:ext uri="{BB962C8B-B14F-4D97-AF65-F5344CB8AC3E}">
        <p14:creationId xmlns:p14="http://schemas.microsoft.com/office/powerpoint/2010/main" val="3309807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17(3) – profit in lieu of salary</a:t>
            </a:r>
            <a:endParaRPr lang="en-IN" sz="4000" dirty="0"/>
          </a:p>
        </p:txBody>
      </p:sp>
      <p:graphicFrame>
        <p:nvGraphicFramePr>
          <p:cNvPr id="4" name="Diagram 3"/>
          <p:cNvGraphicFramePr/>
          <p:nvPr>
            <p:extLst>
              <p:ext uri="{D42A27DB-BD31-4B8C-83A1-F6EECF244321}">
                <p14:modId xmlns:p14="http://schemas.microsoft.com/office/powerpoint/2010/main" val="1639909778"/>
              </p:ext>
            </p:extLst>
          </p:nvPr>
        </p:nvGraphicFramePr>
        <p:xfrm>
          <a:off x="2032000" y="1333500"/>
          <a:ext cx="8035925" cy="4804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16</a:t>
            </a:fld>
            <a:endParaRPr lang="en-IN"/>
          </a:p>
        </p:txBody>
      </p:sp>
    </p:spTree>
    <p:extLst>
      <p:ext uri="{BB962C8B-B14F-4D97-AF65-F5344CB8AC3E}">
        <p14:creationId xmlns:p14="http://schemas.microsoft.com/office/powerpoint/2010/main" val="381310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Leave encashment</a:t>
            </a:r>
            <a:endParaRPr lang="en-IN" sz="4000" dirty="0"/>
          </a:p>
        </p:txBody>
      </p:sp>
      <p:pic>
        <p:nvPicPr>
          <p:cNvPr id="3" name="Picture 2"/>
          <p:cNvPicPr>
            <a:picLocks noChangeAspect="1"/>
          </p:cNvPicPr>
          <p:nvPr/>
        </p:nvPicPr>
        <p:blipFill>
          <a:blip r:embed="rId2"/>
          <a:stretch>
            <a:fillRect/>
          </a:stretch>
        </p:blipFill>
        <p:spPr>
          <a:xfrm>
            <a:off x="1024127" y="1048870"/>
            <a:ext cx="5764600" cy="5596699"/>
          </a:xfrm>
          <a:prstGeom prst="rect">
            <a:avLst/>
          </a:prstGeom>
        </p:spPr>
      </p:pic>
      <p:sp>
        <p:nvSpPr>
          <p:cNvPr id="5" name="Cloud Callout 4"/>
          <p:cNvSpPr/>
          <p:nvPr/>
        </p:nvSpPr>
        <p:spPr>
          <a:xfrm>
            <a:off x="7402946" y="2064327"/>
            <a:ext cx="3195782" cy="1117600"/>
          </a:xfrm>
          <a:prstGeom prst="cloudCallout">
            <a:avLst>
              <a:gd name="adj1" fmla="val -54924"/>
              <a:gd name="adj2" fmla="val 116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Salary = Basic + DA (provided in terms of employment) + Commission as a fixed %</a:t>
            </a:r>
            <a:endParaRPr lang="en-IN" sz="14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17</a:t>
            </a:fld>
            <a:endParaRPr lang="en-IN"/>
          </a:p>
        </p:txBody>
      </p:sp>
    </p:spTree>
    <p:extLst>
      <p:ext uri="{BB962C8B-B14F-4D97-AF65-F5344CB8AC3E}">
        <p14:creationId xmlns:p14="http://schemas.microsoft.com/office/powerpoint/2010/main" val="2434629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a:t>
            </a:r>
            <a:endParaRPr lang="en-IN" sz="4000" dirty="0"/>
          </a:p>
        </p:txBody>
      </p:sp>
      <p:graphicFrame>
        <p:nvGraphicFramePr>
          <p:cNvPr id="3" name="Table 2"/>
          <p:cNvGraphicFramePr>
            <a:graphicFrameLocks noGrp="1"/>
          </p:cNvGraphicFramePr>
          <p:nvPr>
            <p:extLst>
              <p:ext uri="{D42A27DB-BD31-4B8C-83A1-F6EECF244321}">
                <p14:modId xmlns:p14="http://schemas.microsoft.com/office/powerpoint/2010/main" val="2300411730"/>
              </p:ext>
            </p:extLst>
          </p:nvPr>
        </p:nvGraphicFramePr>
        <p:xfrm>
          <a:off x="1024125" y="1243541"/>
          <a:ext cx="9874122" cy="3967480"/>
        </p:xfrm>
        <a:graphic>
          <a:graphicData uri="http://schemas.openxmlformats.org/drawingml/2006/table">
            <a:tbl>
              <a:tblPr firstRow="1">
                <a:tableStyleId>{5C22544A-7EE6-4342-B048-85BDC9FD1C3A}</a:tableStyleId>
              </a:tblPr>
              <a:tblGrid>
                <a:gridCol w="2549398">
                  <a:extLst>
                    <a:ext uri="{9D8B030D-6E8A-4147-A177-3AD203B41FA5}">
                      <a16:colId xmlns:a16="http://schemas.microsoft.com/office/drawing/2014/main" val="96395402"/>
                    </a:ext>
                  </a:extLst>
                </a:gridCol>
                <a:gridCol w="7324724">
                  <a:extLst>
                    <a:ext uri="{9D8B030D-6E8A-4147-A177-3AD203B41FA5}">
                      <a16:colId xmlns:a16="http://schemas.microsoft.com/office/drawing/2014/main" val="3810859346"/>
                    </a:ext>
                  </a:extLst>
                </a:gridCol>
              </a:tblGrid>
              <a:tr h="370840">
                <a:tc>
                  <a:txBody>
                    <a:bodyPr/>
                    <a:lstStyle/>
                    <a:p>
                      <a:r>
                        <a:rPr lang="en-US" sz="1400" dirty="0" smtClean="0">
                          <a:latin typeface="Times New Roman" panose="02020603050405020304" pitchFamily="18" charset="0"/>
                          <a:cs typeface="Times New Roman" panose="02020603050405020304" pitchFamily="18" charset="0"/>
                        </a:rPr>
                        <a:t>Nature of perquisite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imes New Roman" panose="02020603050405020304" pitchFamily="18" charset="0"/>
                          <a:cs typeface="Times New Roman" panose="02020603050405020304" pitchFamily="18" charset="0"/>
                        </a:rPr>
                        <a:t>Valuation as per Rule 3</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358310"/>
                  </a:ext>
                </a:extLst>
              </a:tr>
              <a:tr h="370840">
                <a:tc>
                  <a:txBody>
                    <a:bodyPr/>
                    <a:lstStyle/>
                    <a:p>
                      <a:r>
                        <a:rPr lang="en-US" sz="1400" dirty="0" smtClean="0">
                          <a:latin typeface="Times New Roman" panose="02020603050405020304" pitchFamily="18" charset="0"/>
                          <a:cs typeface="Times New Roman" panose="02020603050405020304" pitchFamily="18" charset="0"/>
                        </a:rPr>
                        <a:t>Section 17(2)(</a:t>
                      </a:r>
                      <a:r>
                        <a:rPr lang="en-US" sz="1400" dirty="0" err="1" smtClean="0">
                          <a:latin typeface="Times New Roman" panose="02020603050405020304" pitchFamily="18" charset="0"/>
                          <a:cs typeface="Times New Roman" panose="02020603050405020304" pitchFamily="18" charset="0"/>
                        </a:rPr>
                        <a:t>i</a:t>
                      </a:r>
                      <a:r>
                        <a:rPr lang="en-US" sz="1400" dirty="0" smtClean="0">
                          <a:latin typeface="Times New Roman" panose="02020603050405020304" pitchFamily="18" charset="0"/>
                          <a:cs typeface="Times New Roman" panose="02020603050405020304" pitchFamily="18" charset="0"/>
                        </a:rPr>
                        <a:t>) </a:t>
                      </a:r>
                    </a:p>
                    <a:p>
                      <a:r>
                        <a:rPr lang="en-US" sz="1400" dirty="0" smtClean="0">
                          <a:latin typeface="Times New Roman" panose="02020603050405020304" pitchFamily="18" charset="0"/>
                          <a:cs typeface="Times New Roman" panose="02020603050405020304" pitchFamily="18" charset="0"/>
                        </a:rPr>
                        <a:t>Rent free accommodation</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sng" kern="1200" dirty="0" smtClean="0">
                          <a:solidFill>
                            <a:schemeClr val="dk1"/>
                          </a:solidFill>
                          <a:effectLst/>
                          <a:latin typeface="Times New Roman" panose="02020603050405020304" pitchFamily="18" charset="0"/>
                          <a:ea typeface="+mn-ea"/>
                          <a:cs typeface="Times New Roman" panose="02020603050405020304" pitchFamily="18" charset="0"/>
                        </a:rPr>
                        <a:t>House property</a:t>
                      </a:r>
                      <a:r>
                        <a:rPr lang="en-US" sz="1400" b="1" i="0" u="sng"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b="1" i="0" u="sng" kern="1200" baseline="0" dirty="0" err="1" smtClean="0">
                          <a:solidFill>
                            <a:schemeClr val="dk1"/>
                          </a:solidFill>
                          <a:effectLst/>
                          <a:latin typeface="Times New Roman" panose="02020603050405020304" pitchFamily="18" charset="0"/>
                          <a:ea typeface="+mn-ea"/>
                          <a:cs typeface="Times New Roman" panose="02020603050405020304" pitchFamily="18" charset="0"/>
                        </a:rPr>
                        <a:t>accomodation</a:t>
                      </a:r>
                      <a:endParaRPr lang="en-US" sz="1400" b="1" i="0" u="sng"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400" b="1" i="0" kern="1200" dirty="0" smtClean="0">
                          <a:solidFill>
                            <a:schemeClr val="dk1"/>
                          </a:solidFill>
                          <a:effectLst/>
                          <a:latin typeface="Times New Roman" panose="02020603050405020304" pitchFamily="18" charset="0"/>
                          <a:ea typeface="+mn-ea"/>
                          <a:cs typeface="Times New Roman" panose="02020603050405020304" pitchFamily="18" charset="0"/>
                        </a:rPr>
                        <a:t>1.</a:t>
                      </a:r>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 Government employee -</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License fees as per house allotment scheme of the Government</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+ 10% p.a. of furniture cost / actual hire charges of furnishings</a:t>
                      </a:r>
                      <a:endPar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400" b="1" i="0" kern="1200" dirty="0" smtClean="0">
                          <a:solidFill>
                            <a:schemeClr val="dk1"/>
                          </a:solidFill>
                          <a:effectLst/>
                          <a:latin typeface="Times New Roman" panose="02020603050405020304" pitchFamily="18" charset="0"/>
                          <a:ea typeface="+mn-ea"/>
                          <a:cs typeface="Times New Roman" panose="02020603050405020304" pitchFamily="18" charset="0"/>
                        </a:rPr>
                        <a:t>2.</a:t>
                      </a:r>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 Non-Government employees</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endPar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lvl="1"/>
                      <a:r>
                        <a:rPr lang="en-US" sz="1400" b="1" i="0" kern="1200" dirty="0" smtClean="0">
                          <a:solidFill>
                            <a:schemeClr val="dk1"/>
                          </a:solidFill>
                          <a:effectLst/>
                          <a:latin typeface="Times New Roman" panose="02020603050405020304" pitchFamily="18" charset="0"/>
                          <a:ea typeface="+mn-ea"/>
                          <a:cs typeface="Times New Roman" panose="02020603050405020304" pitchFamily="18" charset="0"/>
                        </a:rPr>
                        <a:t>If the house is owned by employer:</a:t>
                      </a:r>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 </a:t>
                      </a:r>
                    </a:p>
                    <a:p>
                      <a:pPr lvl="1"/>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10%</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of salary if</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city population &gt; 40L</a:t>
                      </a:r>
                    </a:p>
                    <a:p>
                      <a:pPr lvl="1"/>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7.5% of salary if city population</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is between 15L &amp; 40L </a:t>
                      </a:r>
                    </a:p>
                    <a:p>
                      <a:pPr lvl="1"/>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5% of salary in other cases</a:t>
                      </a:r>
                    </a:p>
                    <a:p>
                      <a:pPr lvl="1"/>
                      <a:r>
                        <a:rPr lang="en-US" sz="1400" b="1" i="0" kern="1200" dirty="0" smtClean="0">
                          <a:solidFill>
                            <a:schemeClr val="dk1"/>
                          </a:solidFill>
                          <a:effectLst/>
                          <a:latin typeface="Times New Roman" panose="02020603050405020304" pitchFamily="18" charset="0"/>
                          <a:ea typeface="+mn-ea"/>
                          <a:cs typeface="Times New Roman" panose="02020603050405020304" pitchFamily="18" charset="0"/>
                        </a:rPr>
                        <a:t>If the house is taken on lease by employer:</a:t>
                      </a:r>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 15%</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of the salary or lease rent, whichever is lower.</a:t>
                      </a:r>
                    </a:p>
                    <a:p>
                      <a:pPr lvl="1"/>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+ 10%</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p.a. of furniture cost / actual hire charges of furnishings</a:t>
                      </a:r>
                    </a:p>
                    <a:p>
                      <a:pPr lvl="1"/>
                      <a:endPar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0" lvl="1" indent="0"/>
                      <a:r>
                        <a:rPr lang="en-US" sz="1400" b="1" i="0" u="sng" kern="1200" baseline="0" dirty="0" smtClean="0">
                          <a:solidFill>
                            <a:schemeClr val="dk1"/>
                          </a:solidFill>
                          <a:effectLst/>
                          <a:latin typeface="Times New Roman" panose="02020603050405020304" pitchFamily="18" charset="0"/>
                          <a:ea typeface="+mn-ea"/>
                          <a:cs typeface="Times New Roman" panose="02020603050405020304" pitchFamily="18" charset="0"/>
                        </a:rPr>
                        <a:t>Hotel accommodation (except for 15 days on transfer)</a:t>
                      </a:r>
                    </a:p>
                    <a:p>
                      <a:pPr marL="0" lvl="1" indent="0"/>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24% of salary paid or payable or actual charges payable to Hotel – 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730751"/>
                  </a:ext>
                </a:extLst>
              </a:tr>
              <a:tr h="370840">
                <a:tc>
                  <a:txBody>
                    <a:bodyPr/>
                    <a:lstStyle/>
                    <a:p>
                      <a:r>
                        <a:rPr lang="en-US" sz="1400" dirty="0" smtClean="0">
                          <a:latin typeface="Times New Roman" panose="02020603050405020304" pitchFamily="18" charset="0"/>
                          <a:cs typeface="Times New Roman" panose="02020603050405020304" pitchFamily="18" charset="0"/>
                        </a:rPr>
                        <a:t>Section 17(2)(ii)</a:t>
                      </a:r>
                    </a:p>
                    <a:p>
                      <a:r>
                        <a:rPr lang="en-US" sz="1400" dirty="0" smtClean="0">
                          <a:latin typeface="Times New Roman" panose="02020603050405020304" pitchFamily="18" charset="0"/>
                          <a:cs typeface="Times New Roman" panose="02020603050405020304" pitchFamily="18" charset="0"/>
                        </a:rPr>
                        <a:t>Rental</a:t>
                      </a:r>
                      <a:r>
                        <a:rPr lang="en-US" sz="1400" baseline="0" dirty="0" smtClean="0">
                          <a:latin typeface="Times New Roman" panose="02020603050405020304" pitchFamily="18" charset="0"/>
                          <a:cs typeface="Times New Roman" panose="02020603050405020304" pitchFamily="18" charset="0"/>
                        </a:rPr>
                        <a:t> concession</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indent="0"/>
                      <a:r>
                        <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rPr>
                        <a:t>Rent</a:t>
                      </a:r>
                      <a:r>
                        <a:rPr lang="en-US" sz="14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recovered from employees to be reduced from above</a:t>
                      </a:r>
                      <a:endPar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299191"/>
                  </a:ext>
                </a:extLst>
              </a:tr>
            </a:tbl>
          </a:graphicData>
        </a:graphic>
      </p:graphicFrame>
      <p:sp>
        <p:nvSpPr>
          <p:cNvPr id="5" name="TextBox 4"/>
          <p:cNvSpPr txBox="1"/>
          <p:nvPr/>
        </p:nvSpPr>
        <p:spPr>
          <a:xfrm>
            <a:off x="947927" y="5211021"/>
            <a:ext cx="11501248"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Exception - Accommodation in a remote mining site/ dam site/ oil exploration site / project execution site </a:t>
            </a:r>
          </a:p>
          <a:p>
            <a:r>
              <a:rPr lang="en-US" sz="1400" dirty="0" smtClean="0">
                <a:latin typeface="Times New Roman" panose="02020603050405020304" pitchFamily="18" charset="0"/>
                <a:cs typeface="Times New Roman" panose="02020603050405020304" pitchFamily="18" charset="0"/>
              </a:rPr>
              <a:t>Salary excludes DA, employer’s contribution to PF, other perks valuation</a:t>
            </a:r>
            <a:endParaRPr lang="en-IN" sz="14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18</a:t>
            </a:fld>
            <a:endParaRPr lang="en-IN"/>
          </a:p>
        </p:txBody>
      </p:sp>
    </p:spTree>
    <p:extLst>
      <p:ext uri="{BB962C8B-B14F-4D97-AF65-F5344CB8AC3E}">
        <p14:creationId xmlns:p14="http://schemas.microsoft.com/office/powerpoint/2010/main" val="3067821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 </a:t>
            </a:r>
            <a:r>
              <a:rPr lang="en-US" sz="2400" dirty="0" smtClean="0">
                <a:latin typeface="Berlin Sans FB" panose="020E0602020502020306" pitchFamily="34" charset="0"/>
                <a:cs typeface="Arial" panose="020B0604020202020204" pitchFamily="34" charset="0"/>
              </a:rPr>
              <a:t>(Contd..)</a:t>
            </a:r>
            <a:endParaRPr lang="en-IN" sz="4000" dirty="0"/>
          </a:p>
        </p:txBody>
      </p:sp>
      <p:sp>
        <p:nvSpPr>
          <p:cNvPr id="5" name="TextBox 4"/>
          <p:cNvSpPr txBox="1"/>
          <p:nvPr/>
        </p:nvSpPr>
        <p:spPr>
          <a:xfrm>
            <a:off x="1024127" y="1239096"/>
            <a:ext cx="11501248" cy="307777"/>
          </a:xfrm>
          <a:prstGeom prst="rect">
            <a:avLst/>
          </a:prstGeom>
          <a:noFill/>
        </p:spPr>
        <p:txBody>
          <a:bodyPr wrap="square" rtlCol="0">
            <a:spAutoFit/>
          </a:bodyPr>
          <a:lstStyle/>
          <a:p>
            <a:r>
              <a:rPr lang="en-US" sz="1400" b="1" u="sng" dirty="0">
                <a:latin typeface="Times New Roman" panose="02020603050405020304" pitchFamily="18" charset="0"/>
                <a:cs typeface="Times New Roman" panose="02020603050405020304" pitchFamily="18" charset="0"/>
              </a:rPr>
              <a:t>CBDT Notification No. 65/2023 dated 18th August, 2023 </a:t>
            </a:r>
            <a:r>
              <a:rPr lang="en-US" sz="1400" b="1" u="sng" dirty="0" smtClean="0">
                <a:latin typeface="Times New Roman" panose="02020603050405020304" pitchFamily="18" charset="0"/>
                <a:cs typeface="Times New Roman" panose="02020603050405020304" pitchFamily="18" charset="0"/>
              </a:rPr>
              <a:t>along </a:t>
            </a:r>
            <a:r>
              <a:rPr lang="en-US" sz="1400" b="1" u="sng" dirty="0">
                <a:latin typeface="Times New Roman" panose="02020603050405020304" pitchFamily="18" charset="0"/>
                <a:cs typeface="Times New Roman" panose="02020603050405020304" pitchFamily="18" charset="0"/>
              </a:rPr>
              <a:t>with corrigendum </a:t>
            </a:r>
            <a:r>
              <a:rPr lang="en-US" sz="1400" b="1" u="sng" dirty="0" smtClean="0">
                <a:latin typeface="Times New Roman" panose="02020603050405020304" pitchFamily="18" charset="0"/>
                <a:cs typeface="Times New Roman" panose="02020603050405020304" pitchFamily="18" charset="0"/>
              </a:rPr>
              <a:t>in Notification </a:t>
            </a:r>
            <a:r>
              <a:rPr lang="en-US" sz="1400" b="1" u="sng" dirty="0">
                <a:latin typeface="Times New Roman" panose="02020603050405020304" pitchFamily="18" charset="0"/>
                <a:cs typeface="Times New Roman" panose="02020603050405020304" pitchFamily="18" charset="0"/>
              </a:rPr>
              <a:t>No. </a:t>
            </a:r>
            <a:r>
              <a:rPr lang="en-US" sz="1400" b="1" u="sng" dirty="0" smtClean="0">
                <a:latin typeface="Times New Roman" panose="02020603050405020304" pitchFamily="18" charset="0"/>
                <a:cs typeface="Times New Roman" panose="02020603050405020304" pitchFamily="18" charset="0"/>
              </a:rPr>
              <a:t>72/2023 dated </a:t>
            </a:r>
            <a:r>
              <a:rPr lang="en-US" sz="1400" b="1" u="sng" dirty="0">
                <a:latin typeface="Times New Roman" panose="02020603050405020304" pitchFamily="18" charset="0"/>
                <a:cs typeface="Times New Roman" panose="02020603050405020304" pitchFamily="18" charset="0"/>
              </a:rPr>
              <a:t>29 August </a:t>
            </a:r>
            <a:r>
              <a:rPr lang="en-US" sz="1400" b="1" u="sng" dirty="0" smtClean="0">
                <a:latin typeface="Times New Roman" panose="02020603050405020304" pitchFamily="18" charset="0"/>
                <a:cs typeface="Times New Roman" panose="02020603050405020304" pitchFamily="18" charset="0"/>
              </a:rPr>
              <a:t>2023</a:t>
            </a:r>
            <a:endParaRPr lang="en-IN" sz="1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13026" t="37261" r="13988" b="38092"/>
          <a:stretch/>
        </p:blipFill>
        <p:spPr>
          <a:xfrm>
            <a:off x="1024127" y="1546873"/>
            <a:ext cx="9600390" cy="1801467"/>
          </a:xfrm>
          <a:prstGeom prst="rect">
            <a:avLst/>
          </a:prstGeom>
        </p:spPr>
      </p:pic>
      <p:sp>
        <p:nvSpPr>
          <p:cNvPr id="6" name="TextBox 5"/>
          <p:cNvSpPr txBox="1"/>
          <p:nvPr/>
        </p:nvSpPr>
        <p:spPr>
          <a:xfrm>
            <a:off x="2657475" y="3257550"/>
            <a:ext cx="2219325"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2001 census</a:t>
            </a:r>
            <a:endParaRPr lang="en-IN"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357847" y="3227542"/>
            <a:ext cx="2219325"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2011 census</a:t>
            </a:r>
            <a:endParaRPr lang="en-IN"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23949" y="3600450"/>
            <a:ext cx="7400926" cy="1169551"/>
          </a:xfrm>
          <a:prstGeom prst="rect">
            <a:avLst/>
          </a:prstGeom>
          <a:noFill/>
        </p:spPr>
        <p:txBody>
          <a:bodyPr wrap="square" rtlCol="0">
            <a:spAutoFit/>
          </a:bodyPr>
          <a:lstStyle/>
          <a:p>
            <a:r>
              <a:rPr lang="en-US" sz="1400" u="sng" dirty="0" smtClean="0">
                <a:latin typeface="Times New Roman" panose="02020603050405020304" pitchFamily="18" charset="0"/>
                <a:cs typeface="Times New Roman" panose="02020603050405020304" pitchFamily="18" charset="0"/>
              </a:rPr>
              <a:t>Rationalization in valuation</a:t>
            </a:r>
            <a:r>
              <a:rPr lang="en-US"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Formula – Perquisite value in first PY * CII of the relevant PY</a:t>
            </a:r>
            <a:r>
              <a:rPr lang="en-IN" sz="1400" dirty="0" smtClean="0">
                <a:latin typeface="Times New Roman" panose="02020603050405020304" pitchFamily="18" charset="0"/>
                <a:cs typeface="Times New Roman" panose="02020603050405020304" pitchFamily="18" charset="0"/>
              </a:rPr>
              <a:t> / CII of the first PY</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Example – Mr. X is employed in Cognizant in Chennai. He is paid a salary and provided a rent free accommodation </a:t>
            </a:r>
            <a:endParaRPr lang="en-US" sz="1400" dirty="0">
              <a:latin typeface="Times New Roman" panose="02020603050405020304" pitchFamily="18" charset="0"/>
              <a:cs typeface="Times New Roman" panose="02020603050405020304" pitchFamily="18" charset="0"/>
            </a:endParaRPr>
          </a:p>
        </p:txBody>
      </p:sp>
      <p:sp>
        <p:nvSpPr>
          <p:cNvPr id="9" name="Cloud Callout 8"/>
          <p:cNvSpPr/>
          <p:nvPr/>
        </p:nvSpPr>
        <p:spPr>
          <a:xfrm>
            <a:off x="9476944" y="3185985"/>
            <a:ext cx="2581275" cy="13239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W.e.f</a:t>
            </a:r>
            <a:r>
              <a:rPr lang="en-US" dirty="0" smtClean="0"/>
              <a:t>. September 1, 2023</a:t>
            </a:r>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4293327092"/>
              </p:ext>
            </p:extLst>
          </p:nvPr>
        </p:nvGraphicFramePr>
        <p:xfrm>
          <a:off x="1212850" y="4767024"/>
          <a:ext cx="9607551" cy="1524000"/>
        </p:xfrm>
        <a:graphic>
          <a:graphicData uri="http://schemas.openxmlformats.org/drawingml/2006/table">
            <a:tbl>
              <a:tblPr firstRow="1" bandRow="1">
                <a:tableStyleId>{5C22544A-7EE6-4342-B048-85BDC9FD1C3A}</a:tableStyleId>
              </a:tblPr>
              <a:tblGrid>
                <a:gridCol w="1663700">
                  <a:extLst>
                    <a:ext uri="{9D8B030D-6E8A-4147-A177-3AD203B41FA5}">
                      <a16:colId xmlns:a16="http://schemas.microsoft.com/office/drawing/2014/main" val="2425205913"/>
                    </a:ext>
                  </a:extLst>
                </a:gridCol>
                <a:gridCol w="1819275">
                  <a:extLst>
                    <a:ext uri="{9D8B030D-6E8A-4147-A177-3AD203B41FA5}">
                      <a16:colId xmlns:a16="http://schemas.microsoft.com/office/drawing/2014/main" val="301644374"/>
                    </a:ext>
                  </a:extLst>
                </a:gridCol>
                <a:gridCol w="6124576">
                  <a:extLst>
                    <a:ext uri="{9D8B030D-6E8A-4147-A177-3AD203B41FA5}">
                      <a16:colId xmlns:a16="http://schemas.microsoft.com/office/drawing/2014/main" val="2041814187"/>
                    </a:ext>
                  </a:extLst>
                </a:gridCol>
              </a:tblGrid>
              <a:tr h="161295">
                <a:tc>
                  <a:txBody>
                    <a:bodyPr/>
                    <a:lstStyle/>
                    <a:p>
                      <a:r>
                        <a:rPr lang="en-US" sz="1400" dirty="0" smtClean="0">
                          <a:latin typeface="Times New Roman" panose="02020603050405020304" pitchFamily="18" charset="0"/>
                          <a:cs typeface="Times New Roman" panose="02020603050405020304" pitchFamily="18" charset="0"/>
                        </a:rPr>
                        <a:t>Year</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Salary</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Perquisite</a:t>
                      </a:r>
                      <a:r>
                        <a:rPr lang="en-US" sz="1400" baseline="0" dirty="0" smtClean="0">
                          <a:latin typeface="Times New Roman" panose="02020603050405020304" pitchFamily="18" charset="0"/>
                          <a:cs typeface="Times New Roman" panose="02020603050405020304" pitchFamily="18" charset="0"/>
                        </a:rPr>
                        <a:t> value</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80805160"/>
                  </a:ext>
                </a:extLst>
              </a:tr>
              <a:tr h="161295">
                <a:tc>
                  <a:txBody>
                    <a:bodyPr/>
                    <a:lstStyle/>
                    <a:p>
                      <a:r>
                        <a:rPr lang="en-US" sz="1400" dirty="0" smtClean="0">
                          <a:latin typeface="Times New Roman" panose="02020603050405020304" pitchFamily="18" charset="0"/>
                          <a:cs typeface="Times New Roman" panose="02020603050405020304" pitchFamily="18" charset="0"/>
                        </a:rPr>
                        <a:t>FY 2021-22</a:t>
                      </a:r>
                    </a:p>
                  </a:txBody>
                  <a:tcPr/>
                </a:tc>
                <a:tc>
                  <a:txBody>
                    <a:bodyPr/>
                    <a:lstStyle/>
                    <a:p>
                      <a:r>
                        <a:rPr lang="en-US" sz="1400" dirty="0" smtClean="0">
                          <a:latin typeface="Times New Roman" panose="02020603050405020304" pitchFamily="18" charset="0"/>
                          <a:cs typeface="Times New Roman" panose="02020603050405020304" pitchFamily="18" charset="0"/>
                        </a:rPr>
                        <a:t>INR 20,00,000</a:t>
                      </a:r>
                    </a:p>
                  </a:txBody>
                  <a:tcPr/>
                </a:tc>
                <a:tc>
                  <a:txBody>
                    <a:bodyPr/>
                    <a:lstStyle/>
                    <a:p>
                      <a:r>
                        <a:rPr lang="en-US" sz="1400" dirty="0" smtClean="0">
                          <a:latin typeface="Times New Roman" panose="02020603050405020304" pitchFamily="18" charset="0"/>
                          <a:cs typeface="Times New Roman" panose="02020603050405020304" pitchFamily="18" charset="0"/>
                        </a:rPr>
                        <a:t>INR 3,00,000</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2136811"/>
                  </a:ext>
                </a:extLst>
              </a:tr>
              <a:tr h="225371">
                <a:tc>
                  <a:txBody>
                    <a:bodyPr/>
                    <a:lstStyle/>
                    <a:p>
                      <a:r>
                        <a:rPr lang="en-US" sz="1400" dirty="0" smtClean="0">
                          <a:latin typeface="Times New Roman" panose="02020603050405020304" pitchFamily="18" charset="0"/>
                          <a:cs typeface="Times New Roman" panose="02020603050405020304" pitchFamily="18" charset="0"/>
                        </a:rPr>
                        <a:t>FY 2022-23</a:t>
                      </a:r>
                    </a:p>
                  </a:txBody>
                  <a:tcPr/>
                </a:tc>
                <a:tc>
                  <a:txBody>
                    <a:bodyPr/>
                    <a:lstStyle/>
                    <a:p>
                      <a:r>
                        <a:rPr lang="en-US" sz="1400" dirty="0" smtClean="0">
                          <a:latin typeface="Times New Roman" panose="02020603050405020304" pitchFamily="18" charset="0"/>
                          <a:cs typeface="Times New Roman" panose="02020603050405020304" pitchFamily="18" charset="0"/>
                        </a:rPr>
                        <a:t>INR 23,00,000</a:t>
                      </a:r>
                    </a:p>
                  </a:txBody>
                  <a:tcPr/>
                </a:tc>
                <a:tc>
                  <a:txBody>
                    <a:bodyPr/>
                    <a:lstStyle/>
                    <a:p>
                      <a:r>
                        <a:rPr lang="en-US" sz="1400" dirty="0" smtClean="0">
                          <a:latin typeface="Times New Roman" panose="02020603050405020304" pitchFamily="18" charset="0"/>
                          <a:cs typeface="Times New Roman" panose="02020603050405020304" pitchFamily="18" charset="0"/>
                        </a:rPr>
                        <a:t>INR 1,43,750 (5 months) + INR 2,01,250 (7 months)</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6071219"/>
                  </a:ext>
                </a:extLst>
              </a:tr>
              <a:tr h="161295">
                <a:tc>
                  <a:txBody>
                    <a:bodyPr/>
                    <a:lstStyle/>
                    <a:p>
                      <a:r>
                        <a:rPr lang="en-US" sz="1400" dirty="0" smtClean="0">
                          <a:latin typeface="Times New Roman" panose="02020603050405020304" pitchFamily="18" charset="0"/>
                          <a:cs typeface="Times New Roman" panose="02020603050405020304" pitchFamily="18" charset="0"/>
                        </a:rPr>
                        <a:t>FY 2023-24</a:t>
                      </a:r>
                    </a:p>
                  </a:txBody>
                  <a:tcPr/>
                </a:tc>
                <a:tc>
                  <a:txBody>
                    <a:bodyPr/>
                    <a:lstStyle/>
                    <a:p>
                      <a:r>
                        <a:rPr lang="en-US" sz="1400" dirty="0" smtClean="0">
                          <a:latin typeface="Times New Roman" panose="02020603050405020304" pitchFamily="18" charset="0"/>
                          <a:cs typeface="Times New Roman" panose="02020603050405020304" pitchFamily="18" charset="0"/>
                        </a:rPr>
                        <a:t>INR 26,50,000</a:t>
                      </a:r>
                    </a:p>
                  </a:txBody>
                  <a:tcPr/>
                </a:tc>
                <a:tc>
                  <a:txBody>
                    <a:bodyPr/>
                    <a:lstStyle/>
                    <a:p>
                      <a:r>
                        <a:rPr lang="en-US" sz="1400" dirty="0" smtClean="0">
                          <a:latin typeface="Times New Roman" panose="02020603050405020304" pitchFamily="18" charset="0"/>
                          <a:cs typeface="Times New Roman" panose="02020603050405020304" pitchFamily="18" charset="0"/>
                        </a:rPr>
                        <a:t>INR 2,65,000</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52735169"/>
                  </a:ext>
                </a:extLst>
              </a:tr>
              <a:tr h="225371">
                <a:tc>
                  <a:txBody>
                    <a:bodyPr/>
                    <a:lstStyle/>
                    <a:p>
                      <a:r>
                        <a:rPr lang="en-US" sz="1400" dirty="0" smtClean="0">
                          <a:latin typeface="Times New Roman" panose="02020603050405020304" pitchFamily="18" charset="0"/>
                          <a:cs typeface="Times New Roman" panose="02020603050405020304" pitchFamily="18" charset="0"/>
                        </a:rPr>
                        <a:t>FY 2024-25</a:t>
                      </a:r>
                    </a:p>
                  </a:txBody>
                  <a:tcPr/>
                </a:tc>
                <a:tc>
                  <a:txBody>
                    <a:bodyPr/>
                    <a:lstStyle/>
                    <a:p>
                      <a:r>
                        <a:rPr lang="en-US" sz="1400" dirty="0" smtClean="0">
                          <a:latin typeface="Times New Roman" panose="02020603050405020304" pitchFamily="18" charset="0"/>
                          <a:cs typeface="Times New Roman" panose="02020603050405020304" pitchFamily="18" charset="0"/>
                        </a:rPr>
                        <a:t>INR 32,00,000 </a:t>
                      </a:r>
                    </a:p>
                  </a:txBody>
                  <a:tcPr/>
                </a:tc>
                <a:tc>
                  <a:txBody>
                    <a:bodyPr/>
                    <a:lstStyle/>
                    <a:p>
                      <a:r>
                        <a:rPr lang="en-US" sz="1400" dirty="0" smtClean="0">
                          <a:latin typeface="Times New Roman" panose="02020603050405020304" pitchFamily="18" charset="0"/>
                          <a:cs typeface="Times New Roman" panose="02020603050405020304" pitchFamily="18" charset="0"/>
                        </a:rPr>
                        <a:t>Lower of INR 3,20,000 (or) INR 2,65,000 * 362 (assumed) / 348 – </a:t>
                      </a:r>
                      <a:r>
                        <a:rPr lang="en-US" sz="1400" b="1" dirty="0" smtClean="0">
                          <a:latin typeface="Times New Roman" panose="02020603050405020304" pitchFamily="18" charset="0"/>
                          <a:cs typeface="Times New Roman" panose="02020603050405020304" pitchFamily="18" charset="0"/>
                        </a:rPr>
                        <a:t>INR 2,75,661</a:t>
                      </a:r>
                      <a:endParaRPr lang="en-IN"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6653338"/>
                  </a:ext>
                </a:extLst>
              </a:tr>
            </a:tbl>
          </a:graphicData>
        </a:graphic>
      </p:graphicFrame>
      <p:sp>
        <p:nvSpPr>
          <p:cNvPr id="11" name="Footer Placeholder 10"/>
          <p:cNvSpPr>
            <a:spLocks noGrp="1"/>
          </p:cNvSpPr>
          <p:nvPr>
            <p:ph type="ftr" sz="quarter" idx="11"/>
          </p:nvPr>
        </p:nvSpPr>
        <p:spPr/>
        <p:txBody>
          <a:bodyPr/>
          <a:lstStyle/>
          <a:p>
            <a:r>
              <a:rPr lang="en-US" smtClean="0"/>
              <a:t>Back to Basic - Educational Series - Income Tax</a:t>
            </a:r>
            <a:endParaRPr lang="en-IN"/>
          </a:p>
        </p:txBody>
      </p:sp>
      <p:sp>
        <p:nvSpPr>
          <p:cNvPr id="12" name="Slide Number Placeholder 11"/>
          <p:cNvSpPr>
            <a:spLocks noGrp="1"/>
          </p:cNvSpPr>
          <p:nvPr>
            <p:ph type="sldNum" sz="quarter" idx="12"/>
          </p:nvPr>
        </p:nvSpPr>
        <p:spPr/>
        <p:txBody>
          <a:bodyPr/>
          <a:lstStyle/>
          <a:p>
            <a:fld id="{D9D5E5EC-FED3-4D2A-9AC4-2CA96F921AA2}" type="slidenum">
              <a:rPr lang="en-IN" smtClean="0"/>
              <a:t>19</a:t>
            </a:fld>
            <a:endParaRPr lang="en-IN"/>
          </a:p>
        </p:txBody>
      </p:sp>
    </p:spTree>
    <p:extLst>
      <p:ext uri="{BB962C8B-B14F-4D97-AF65-F5344CB8AC3E}">
        <p14:creationId xmlns:p14="http://schemas.microsoft.com/office/powerpoint/2010/main" val="114064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What’s in?</a:t>
            </a:r>
            <a:endParaRPr lang="en-IN" sz="4000" dirty="0"/>
          </a:p>
        </p:txBody>
      </p:sp>
      <p:sp>
        <p:nvSpPr>
          <p:cNvPr id="3" name="Content Placeholder 2"/>
          <p:cNvSpPr>
            <a:spLocks noGrp="1"/>
          </p:cNvSpPr>
          <p:nvPr>
            <p:ph idx="1"/>
          </p:nvPr>
        </p:nvSpPr>
        <p:spPr>
          <a:xfrm>
            <a:off x="966978" y="1323975"/>
            <a:ext cx="9720071" cy="4023360"/>
          </a:xfrm>
        </p:spPr>
        <p:txBody>
          <a:bodyPr>
            <a:noAutofit/>
          </a:bodyPr>
          <a:lstStyle/>
          <a:p>
            <a:pPr marL="542925" indent="-361950">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Salaries</a:t>
            </a:r>
            <a:endParaRPr lang="en-US" sz="2800" dirty="0" smtClean="0">
              <a:latin typeface="Times New Roman" panose="02020603050405020304" pitchFamily="18" charset="0"/>
              <a:cs typeface="Times New Roman" panose="02020603050405020304" pitchFamily="18" charset="0"/>
            </a:endParaRPr>
          </a:p>
          <a:p>
            <a:pPr marL="895350" lvl="2" indent="-3619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Section 15 – Charging section</a:t>
            </a:r>
          </a:p>
          <a:p>
            <a:pPr marL="895350" lvl="2" indent="-3619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Section 16 - Deductions</a:t>
            </a:r>
          </a:p>
          <a:p>
            <a:pPr marL="895350" lvl="2" indent="-3619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Section 17 – Definitions</a:t>
            </a:r>
          </a:p>
          <a:p>
            <a:pPr marL="542925" lvl="1" indent="-361950">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542925" lvl="0" indent="-361950">
              <a:buClr>
                <a:srgbClr val="C66951"/>
              </a:buClr>
              <a:buFont typeface="Wingdings" panose="05000000000000000000" pitchFamily="2" charset="2"/>
              <a:buChar char="q"/>
            </a:pPr>
            <a:r>
              <a:rPr lang="en-US" sz="2800" dirty="0" smtClean="0">
                <a:solidFill>
                  <a:prstClr val="black"/>
                </a:solidFill>
                <a:latin typeface="Times New Roman" panose="02020603050405020304" pitchFamily="18" charset="0"/>
                <a:cs typeface="Times New Roman" panose="02020603050405020304" pitchFamily="18" charset="0"/>
              </a:rPr>
              <a:t>Income from house property</a:t>
            </a:r>
            <a:endParaRPr lang="en-US" sz="2800" dirty="0">
              <a:solidFill>
                <a:prstClr val="black"/>
              </a:solidFill>
              <a:latin typeface="Times New Roman" panose="02020603050405020304" pitchFamily="18" charset="0"/>
              <a:cs typeface="Times New Roman" panose="02020603050405020304" pitchFamily="18" charset="0"/>
            </a:endParaRPr>
          </a:p>
          <a:p>
            <a:pPr marL="895350" lvl="2" indent="-36195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Section 22 – </a:t>
            </a:r>
            <a:r>
              <a:rPr lang="en-US" sz="1800" dirty="0" smtClean="0">
                <a:latin typeface="Times New Roman" panose="02020603050405020304" pitchFamily="18" charset="0"/>
                <a:cs typeface="Times New Roman" panose="02020603050405020304" pitchFamily="18" charset="0"/>
              </a:rPr>
              <a:t>Basis of Charge</a:t>
            </a:r>
            <a:endParaRPr lang="en-US" sz="1800" dirty="0">
              <a:latin typeface="Times New Roman" panose="02020603050405020304" pitchFamily="18" charset="0"/>
              <a:cs typeface="Times New Roman" panose="02020603050405020304" pitchFamily="18" charset="0"/>
            </a:endParaRPr>
          </a:p>
          <a:p>
            <a:pPr marL="895350" lvl="2" indent="-36195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Section 23 – Definition of Annual value of house property</a:t>
            </a:r>
          </a:p>
          <a:p>
            <a:pPr marL="895350" lvl="2" indent="-36195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Section 24 – Deductions</a:t>
            </a:r>
          </a:p>
          <a:p>
            <a:pPr marL="895350" lvl="2" indent="-36195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Section 25 – </a:t>
            </a:r>
            <a:r>
              <a:rPr lang="en-US" sz="1800" dirty="0" smtClean="0">
                <a:latin typeface="Times New Roman" panose="02020603050405020304" pitchFamily="18" charset="0"/>
                <a:cs typeface="Times New Roman" panose="02020603050405020304" pitchFamily="18" charset="0"/>
              </a:rPr>
              <a:t>Inadmissible deduction</a:t>
            </a:r>
            <a:endParaRPr lang="en-US" sz="1800" dirty="0">
              <a:latin typeface="Times New Roman" panose="02020603050405020304" pitchFamily="18" charset="0"/>
              <a:cs typeface="Times New Roman" panose="02020603050405020304" pitchFamily="18" charset="0"/>
            </a:endParaRPr>
          </a:p>
          <a:p>
            <a:pPr marL="895350" lvl="2" indent="-36195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Section 26 </a:t>
            </a:r>
            <a:r>
              <a:rPr lang="en-US" sz="1800" dirty="0" smtClean="0">
                <a:latin typeface="Times New Roman" panose="02020603050405020304" pitchFamily="18" charset="0"/>
                <a:cs typeface="Times New Roman" panose="02020603050405020304" pitchFamily="18" charset="0"/>
              </a:rPr>
              <a:t>– Income from co-owned property</a:t>
            </a:r>
            <a:endParaRPr lang="en-US" sz="1800" dirty="0">
              <a:latin typeface="Times New Roman" panose="02020603050405020304" pitchFamily="18" charset="0"/>
              <a:cs typeface="Times New Roman" panose="02020603050405020304" pitchFamily="18" charset="0"/>
            </a:endParaRPr>
          </a:p>
          <a:p>
            <a:pPr marL="895350" lvl="2" indent="-36195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Section 27 – Deemed </a:t>
            </a:r>
            <a:r>
              <a:rPr lang="en-US" sz="1800" dirty="0" smtClean="0">
                <a:latin typeface="Times New Roman" panose="02020603050405020304" pitchFamily="18" charset="0"/>
                <a:cs typeface="Times New Roman" panose="02020603050405020304" pitchFamily="18" charset="0"/>
              </a:rPr>
              <a:t>ownership</a:t>
            </a:r>
            <a:endParaRPr lang="en-US" sz="1800" dirty="0">
              <a:latin typeface="Times New Roman" panose="02020603050405020304" pitchFamily="18" charset="0"/>
              <a:cs typeface="Times New Roman" panose="02020603050405020304" pitchFamily="18" charset="0"/>
            </a:endParaRPr>
          </a:p>
          <a:p>
            <a:pPr marL="542925" lvl="1" indent="-361950">
              <a:buFont typeface="Wingdings" panose="05000000000000000000" pitchFamily="2" charset="2"/>
              <a:buChar char="q"/>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2</a:t>
            </a:fld>
            <a:endParaRPr lang="en-IN"/>
          </a:p>
        </p:txBody>
      </p:sp>
    </p:spTree>
    <p:extLst>
      <p:ext uri="{BB962C8B-B14F-4D97-AF65-F5344CB8AC3E}">
        <p14:creationId xmlns:p14="http://schemas.microsoft.com/office/powerpoint/2010/main" val="424792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 </a:t>
            </a:r>
            <a:r>
              <a:rPr lang="en-US" sz="2400" dirty="0">
                <a:solidFill>
                  <a:prstClr val="black">
                    <a:lumMod val="95000"/>
                    <a:lumOff val="5000"/>
                  </a:prstClr>
                </a:solidFill>
                <a:latin typeface="Berlin Sans FB" panose="020E0602020502020306" pitchFamily="34" charset="0"/>
                <a:cs typeface="Arial" panose="020B0604020202020204" pitchFamily="34" charset="0"/>
              </a:rPr>
              <a:t>(Contd..)</a:t>
            </a:r>
            <a:endParaRPr lang="en-IN" sz="4000" dirty="0"/>
          </a:p>
        </p:txBody>
      </p:sp>
      <p:graphicFrame>
        <p:nvGraphicFramePr>
          <p:cNvPr id="3" name="Table 2"/>
          <p:cNvGraphicFramePr>
            <a:graphicFrameLocks noGrp="1"/>
          </p:cNvGraphicFramePr>
          <p:nvPr>
            <p:extLst>
              <p:ext uri="{D42A27DB-BD31-4B8C-83A1-F6EECF244321}">
                <p14:modId xmlns:p14="http://schemas.microsoft.com/office/powerpoint/2010/main" val="3706653294"/>
              </p:ext>
            </p:extLst>
          </p:nvPr>
        </p:nvGraphicFramePr>
        <p:xfrm>
          <a:off x="1024125" y="1243541"/>
          <a:ext cx="9874122" cy="4603197"/>
        </p:xfrm>
        <a:graphic>
          <a:graphicData uri="http://schemas.openxmlformats.org/drawingml/2006/table">
            <a:tbl>
              <a:tblPr firstRow="1">
                <a:tableStyleId>{5C22544A-7EE6-4342-B048-85BDC9FD1C3A}</a:tableStyleId>
              </a:tblPr>
              <a:tblGrid>
                <a:gridCol w="2549398">
                  <a:extLst>
                    <a:ext uri="{9D8B030D-6E8A-4147-A177-3AD203B41FA5}">
                      <a16:colId xmlns:a16="http://schemas.microsoft.com/office/drawing/2014/main" val="96395402"/>
                    </a:ext>
                  </a:extLst>
                </a:gridCol>
                <a:gridCol w="7324724">
                  <a:extLst>
                    <a:ext uri="{9D8B030D-6E8A-4147-A177-3AD203B41FA5}">
                      <a16:colId xmlns:a16="http://schemas.microsoft.com/office/drawing/2014/main" val="3810859346"/>
                    </a:ext>
                  </a:extLst>
                </a:gridCol>
              </a:tblGrid>
              <a:tr h="457917">
                <a:tc>
                  <a:txBody>
                    <a:bodyPr/>
                    <a:lstStyle/>
                    <a:p>
                      <a:r>
                        <a:rPr lang="en-US" sz="1400" dirty="0" smtClean="0">
                          <a:latin typeface="Times New Roman" panose="02020603050405020304" pitchFamily="18" charset="0"/>
                          <a:cs typeface="Times New Roman" panose="02020603050405020304" pitchFamily="18" charset="0"/>
                        </a:rPr>
                        <a:t>Nature of perquisite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imes New Roman" panose="02020603050405020304" pitchFamily="18" charset="0"/>
                          <a:cs typeface="Times New Roman" panose="02020603050405020304" pitchFamily="18" charset="0"/>
                        </a:rPr>
                        <a:t>Valuation as per Rule 3</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358310"/>
                  </a:ext>
                </a:extLst>
              </a:tr>
              <a:tr h="3274421">
                <a:tc>
                  <a:txBody>
                    <a:bodyPr/>
                    <a:lstStyle/>
                    <a:p>
                      <a:r>
                        <a:rPr lang="en-US" sz="1400" dirty="0" smtClean="0">
                          <a:latin typeface="Times New Roman" panose="02020603050405020304" pitchFamily="18" charset="0"/>
                          <a:cs typeface="Times New Roman" panose="02020603050405020304" pitchFamily="18" charset="0"/>
                        </a:rPr>
                        <a:t>Section 17(2)(iii) </a:t>
                      </a:r>
                    </a:p>
                    <a:p>
                      <a:r>
                        <a:rPr lang="en-US" sz="1400" dirty="0" smtClean="0">
                          <a:latin typeface="Times New Roman" panose="02020603050405020304" pitchFamily="18" charset="0"/>
                          <a:cs typeface="Times New Roman" panose="02020603050405020304" pitchFamily="18" charset="0"/>
                        </a:rPr>
                        <a:t>any benefit or amenity granted to </a:t>
                      </a:r>
                    </a:p>
                    <a:p>
                      <a:pPr marL="285750" indent="-285750">
                        <a:buFontTx/>
                        <a:buChar char="-"/>
                      </a:pPr>
                      <a:r>
                        <a:rPr lang="en-US" sz="1400" dirty="0" smtClean="0">
                          <a:latin typeface="Times New Roman" panose="02020603050405020304" pitchFamily="18" charset="0"/>
                          <a:cs typeface="Times New Roman" panose="02020603050405020304" pitchFamily="18" charset="0"/>
                        </a:rPr>
                        <a:t>An employee</a:t>
                      </a:r>
                      <a:r>
                        <a:rPr lang="en-US" sz="1400" baseline="0" dirty="0" smtClean="0">
                          <a:latin typeface="Times New Roman" panose="02020603050405020304" pitchFamily="18" charset="0"/>
                          <a:cs typeface="Times New Roman" panose="02020603050405020304" pitchFamily="18" charset="0"/>
                        </a:rPr>
                        <a:t> who is a director</a:t>
                      </a:r>
                    </a:p>
                    <a:p>
                      <a:pPr marL="285750" indent="-285750">
                        <a:buFontTx/>
                        <a:buChar char="-"/>
                      </a:pPr>
                      <a:r>
                        <a:rPr lang="en-US" sz="1400" baseline="0" dirty="0" smtClean="0">
                          <a:latin typeface="Times New Roman" panose="02020603050405020304" pitchFamily="18" charset="0"/>
                          <a:cs typeface="Times New Roman" panose="02020603050405020304" pitchFamily="18" charset="0"/>
                        </a:rPr>
                        <a:t>An employee whose salary &gt; INR 50k</a:t>
                      </a:r>
                    </a:p>
                    <a:p>
                      <a:pPr marL="285750" indent="-285750">
                        <a:buFontTx/>
                        <a:buChar char="-"/>
                      </a:pPr>
                      <a:r>
                        <a:rPr lang="en-US" sz="1400" baseline="0" dirty="0" smtClean="0">
                          <a:latin typeface="Times New Roman" panose="02020603050405020304" pitchFamily="18" charset="0"/>
                          <a:cs typeface="Times New Roman" panose="02020603050405020304" pitchFamily="18" charset="0"/>
                        </a:rPr>
                        <a:t>An employee having a substantial interest in the company </a:t>
                      </a:r>
                    </a:p>
                    <a:p>
                      <a:pPr marL="0" indent="0">
                        <a:buFontTx/>
                        <a:buNone/>
                      </a:pPr>
                      <a:r>
                        <a:rPr lang="en-US" sz="1400" baseline="0" dirty="0" smtClean="0">
                          <a:latin typeface="Times New Roman" panose="02020603050405020304" pitchFamily="18" charset="0"/>
                          <a:cs typeface="Times New Roman" panose="02020603050405020304" pitchFamily="18" charset="0"/>
                        </a:rPr>
                        <a:t>Exclusion – Use of vehicle for traversing from office to house and vice versa</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Use of motor car (Rule 3(2))</a:t>
                      </a: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Fully personal use – Running and maintenance expenses incurred + Normal wear and tear @ 10% 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730751"/>
                  </a:ext>
                </a:extLst>
              </a:tr>
              <a:tr h="639829">
                <a:tc>
                  <a:txBody>
                    <a:bodyPr/>
                    <a:lstStyle/>
                    <a:p>
                      <a:r>
                        <a:rPr lang="en-US" sz="1400" dirty="0" smtClean="0">
                          <a:latin typeface="Times New Roman" panose="02020603050405020304" pitchFamily="18" charset="0"/>
                          <a:cs typeface="Times New Roman" panose="02020603050405020304" pitchFamily="18" charset="0"/>
                        </a:rPr>
                        <a:t>Section 17(2)(iv)</a:t>
                      </a:r>
                    </a:p>
                    <a:p>
                      <a:r>
                        <a:rPr lang="en-US" sz="1400" dirty="0" smtClean="0">
                          <a:latin typeface="Times New Roman" panose="02020603050405020304" pitchFamily="18" charset="0"/>
                          <a:cs typeface="Times New Roman" panose="02020603050405020304" pitchFamily="18" charset="0"/>
                        </a:rPr>
                        <a:t>Meeting obligation of employee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lvl="1" indent="0"/>
                      <a:endParaRPr lang="en-US"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80299191"/>
                  </a:ext>
                </a:extLst>
              </a:tr>
            </a:tbl>
          </a:graphicData>
        </a:graphic>
      </p:graphicFrame>
      <p:pic>
        <p:nvPicPr>
          <p:cNvPr id="4" name="Picture 3"/>
          <p:cNvPicPr>
            <a:picLocks noChangeAspect="1"/>
          </p:cNvPicPr>
          <p:nvPr/>
        </p:nvPicPr>
        <p:blipFill>
          <a:blip r:embed="rId2"/>
          <a:stretch>
            <a:fillRect/>
          </a:stretch>
        </p:blipFill>
        <p:spPr>
          <a:xfrm>
            <a:off x="3688771" y="2004291"/>
            <a:ext cx="5492175" cy="3232728"/>
          </a:xfrm>
          <a:prstGeom prst="rect">
            <a:avLst/>
          </a:prstGeom>
        </p:spPr>
      </p:pic>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20</a:t>
            </a:fld>
            <a:endParaRPr lang="en-IN"/>
          </a:p>
        </p:txBody>
      </p:sp>
    </p:spTree>
    <p:extLst>
      <p:ext uri="{BB962C8B-B14F-4D97-AF65-F5344CB8AC3E}">
        <p14:creationId xmlns:p14="http://schemas.microsoft.com/office/powerpoint/2010/main" val="1011372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 </a:t>
            </a:r>
            <a:r>
              <a:rPr lang="en-US" sz="2400" dirty="0">
                <a:solidFill>
                  <a:prstClr val="black">
                    <a:lumMod val="95000"/>
                    <a:lumOff val="5000"/>
                  </a:prstClr>
                </a:solidFill>
                <a:latin typeface="Berlin Sans FB" panose="020E0602020502020306" pitchFamily="34" charset="0"/>
                <a:cs typeface="Arial" panose="020B0604020202020204" pitchFamily="34" charset="0"/>
              </a:rPr>
              <a:t>(Contd..)</a:t>
            </a:r>
            <a:endParaRPr lang="en-IN" sz="4000" dirty="0"/>
          </a:p>
        </p:txBody>
      </p:sp>
      <p:graphicFrame>
        <p:nvGraphicFramePr>
          <p:cNvPr id="3" name="Table 2"/>
          <p:cNvGraphicFramePr>
            <a:graphicFrameLocks noGrp="1"/>
          </p:cNvGraphicFramePr>
          <p:nvPr>
            <p:extLst>
              <p:ext uri="{D42A27DB-BD31-4B8C-83A1-F6EECF244321}">
                <p14:modId xmlns:p14="http://schemas.microsoft.com/office/powerpoint/2010/main" val="2117935278"/>
              </p:ext>
            </p:extLst>
          </p:nvPr>
        </p:nvGraphicFramePr>
        <p:xfrm>
          <a:off x="1024125" y="1243541"/>
          <a:ext cx="9874122" cy="5029917"/>
        </p:xfrm>
        <a:graphic>
          <a:graphicData uri="http://schemas.openxmlformats.org/drawingml/2006/table">
            <a:tbl>
              <a:tblPr firstRow="1">
                <a:tableStyleId>{5C22544A-7EE6-4342-B048-85BDC9FD1C3A}</a:tableStyleId>
              </a:tblPr>
              <a:tblGrid>
                <a:gridCol w="2549398">
                  <a:extLst>
                    <a:ext uri="{9D8B030D-6E8A-4147-A177-3AD203B41FA5}">
                      <a16:colId xmlns:a16="http://schemas.microsoft.com/office/drawing/2014/main" val="96395402"/>
                    </a:ext>
                  </a:extLst>
                </a:gridCol>
                <a:gridCol w="7324724">
                  <a:extLst>
                    <a:ext uri="{9D8B030D-6E8A-4147-A177-3AD203B41FA5}">
                      <a16:colId xmlns:a16="http://schemas.microsoft.com/office/drawing/2014/main" val="3810859346"/>
                    </a:ext>
                  </a:extLst>
                </a:gridCol>
              </a:tblGrid>
              <a:tr h="457917">
                <a:tc>
                  <a:txBody>
                    <a:bodyPr/>
                    <a:lstStyle/>
                    <a:p>
                      <a:r>
                        <a:rPr lang="en-US" sz="1400" dirty="0" smtClean="0">
                          <a:latin typeface="Times New Roman" panose="02020603050405020304" pitchFamily="18" charset="0"/>
                          <a:cs typeface="Times New Roman" panose="02020603050405020304" pitchFamily="18" charset="0"/>
                        </a:rPr>
                        <a:t>Nature of perquisite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imes New Roman" panose="02020603050405020304" pitchFamily="18" charset="0"/>
                          <a:cs typeface="Times New Roman" panose="02020603050405020304" pitchFamily="18" charset="0"/>
                        </a:rPr>
                        <a:t>Valuation as per Rule 3</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358310"/>
                  </a:ext>
                </a:extLst>
              </a:tr>
              <a:tr h="3914250">
                <a:tc>
                  <a:txBody>
                    <a:bodyPr/>
                    <a:lstStyle/>
                    <a:p>
                      <a:r>
                        <a:rPr lang="en-US" sz="1400" dirty="0" smtClean="0">
                          <a:latin typeface="Times New Roman" panose="02020603050405020304" pitchFamily="18" charset="0"/>
                          <a:cs typeface="Times New Roman" panose="02020603050405020304" pitchFamily="18" charset="0"/>
                        </a:rPr>
                        <a:t>Section 17(2)(iii) and</a:t>
                      </a:r>
                      <a:r>
                        <a:rPr lang="en-US" sz="1400" baseline="0" dirty="0" smtClean="0">
                          <a:latin typeface="Times New Roman" panose="02020603050405020304" pitchFamily="18" charset="0"/>
                          <a:cs typeface="Times New Roman" panose="02020603050405020304" pitchFamily="18" charset="0"/>
                        </a:rPr>
                        <a:t> (iv) contd..</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Domestic servants (Sweeper, gardener, watchman, personal attendant) (Rule 3(3)):</a:t>
                      </a:r>
                    </a:p>
                    <a:p>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Total salary paid or payable less recovery from employee</a:t>
                      </a: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Gas, Electricity, water (Rule 3(4)):</a:t>
                      </a:r>
                    </a:p>
                    <a:p>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Resources owned by employer – Manufacturing cost per unit</a:t>
                      </a:r>
                    </a:p>
                    <a:p>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Resources availed from agent – Amount paid to such agent</a:t>
                      </a: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Free / concessional educational facilities to employee’s children / member of household (Rule 3(5)):</a:t>
                      </a: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730751"/>
                  </a:ext>
                </a:extLst>
              </a:tr>
            </a:tbl>
          </a:graphicData>
        </a:graphic>
      </p:graphicFrame>
      <p:pic>
        <p:nvPicPr>
          <p:cNvPr id="5" name="Picture 4"/>
          <p:cNvPicPr>
            <a:picLocks noChangeAspect="1"/>
          </p:cNvPicPr>
          <p:nvPr/>
        </p:nvPicPr>
        <p:blipFill>
          <a:blip r:embed="rId2"/>
          <a:stretch>
            <a:fillRect/>
          </a:stretch>
        </p:blipFill>
        <p:spPr>
          <a:xfrm>
            <a:off x="3611623" y="3904672"/>
            <a:ext cx="5837178" cy="2197526"/>
          </a:xfrm>
          <a:prstGeom prst="rect">
            <a:avLst/>
          </a:prstGeom>
        </p:spPr>
      </p:pic>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21</a:t>
            </a:fld>
            <a:endParaRPr lang="en-IN"/>
          </a:p>
        </p:txBody>
      </p:sp>
    </p:spTree>
    <p:extLst>
      <p:ext uri="{BB962C8B-B14F-4D97-AF65-F5344CB8AC3E}">
        <p14:creationId xmlns:p14="http://schemas.microsoft.com/office/powerpoint/2010/main" val="2583538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7 </a:t>
            </a:r>
            <a:r>
              <a:rPr lang="en-US" sz="4000" dirty="0" smtClean="0">
                <a:latin typeface="Berlin Sans FB" panose="020E0602020502020306" pitchFamily="34" charset="0"/>
                <a:cs typeface="Arial" panose="020B0604020202020204" pitchFamily="34" charset="0"/>
              </a:rPr>
              <a:t>– higher education</a:t>
            </a:r>
            <a:endParaRPr lang="en-IN" sz="4000" dirty="0"/>
          </a:p>
        </p:txBody>
      </p:sp>
      <p:sp>
        <p:nvSpPr>
          <p:cNvPr id="4" name="TextBox 3"/>
          <p:cNvSpPr txBox="1"/>
          <p:nvPr/>
        </p:nvSpPr>
        <p:spPr>
          <a:xfrm>
            <a:off x="1145309" y="1246909"/>
            <a:ext cx="10714182"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Mr. X, employed in TCS pursues MBA program, the cost of which is reimbursed by the employer. Is this a perquisite?</a:t>
            </a:r>
            <a:endParaRPr lang="en-IN"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5309" y="2175163"/>
            <a:ext cx="10714182" cy="1600438"/>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Delhi ITAT – Natwarlal Gupta v. ITO (2004) 2 SOT 793 (Del)</a:t>
            </a:r>
          </a:p>
          <a:p>
            <a:pPr marL="285750" indent="-285750">
              <a:buFont typeface="Arial" panose="020B0604020202020204" pitchFamily="34" charset="0"/>
              <a:buChar char="•"/>
            </a:pPr>
            <a:r>
              <a:rPr lang="en-US" sz="1400" dirty="0" err="1" smtClean="0">
                <a:latin typeface="Times New Roman" panose="02020603050405020304" pitchFamily="18" charset="0"/>
                <a:cs typeface="Times New Roman" panose="02020603050405020304" pitchFamily="18" charset="0"/>
              </a:rPr>
              <a:t>Assessee</a:t>
            </a:r>
            <a:r>
              <a:rPr lang="en-US" sz="1400" dirty="0" smtClean="0">
                <a:latin typeface="Times New Roman" panose="02020603050405020304" pitchFamily="18" charset="0"/>
                <a:cs typeface="Times New Roman" panose="02020603050405020304" pitchFamily="18" charset="0"/>
              </a:rPr>
              <a:t> was a qualified CFA and working as an employee</a:t>
            </a:r>
          </a:p>
          <a:p>
            <a:pPr marL="285750" indent="-285750">
              <a:buFont typeface="Arial" panose="020B0604020202020204" pitchFamily="34" charset="0"/>
              <a:buChar char="•"/>
            </a:pPr>
            <a:r>
              <a:rPr lang="en-US" sz="1400" dirty="0" err="1" smtClean="0">
                <a:latin typeface="Times New Roman" panose="02020603050405020304" pitchFamily="18" charset="0"/>
                <a:cs typeface="Times New Roman" panose="02020603050405020304" pitchFamily="18" charset="0"/>
              </a:rPr>
              <a:t>Assessee</a:t>
            </a:r>
            <a:r>
              <a:rPr lang="en-US" sz="1400" dirty="0" smtClean="0">
                <a:latin typeface="Times New Roman" panose="02020603050405020304" pitchFamily="18" charset="0"/>
                <a:cs typeface="Times New Roman" panose="02020603050405020304" pitchFamily="18" charset="0"/>
              </a:rPr>
              <a:t> executed a bond in </a:t>
            </a:r>
            <a:r>
              <a:rPr lang="en-US" sz="1400" dirty="0" err="1" smtClean="0">
                <a:latin typeface="Times New Roman" panose="02020603050405020304" pitchFamily="18" charset="0"/>
                <a:cs typeface="Times New Roman" panose="02020603050405020304" pitchFamily="18" charset="0"/>
              </a:rPr>
              <a:t>favour</a:t>
            </a:r>
            <a:r>
              <a:rPr lang="en-US" sz="1400" dirty="0" smtClean="0">
                <a:latin typeface="Times New Roman" panose="02020603050405020304" pitchFamily="18" charset="0"/>
                <a:cs typeface="Times New Roman" panose="02020603050405020304" pitchFamily="18" charset="0"/>
              </a:rPr>
              <a:t> of company to serve the company for 7 years failing which education cost spent will be recovered by employer</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Decision to undergo higher education was that of employer and not employee</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Held – Not a perquisite – section 17(2)(iv) of the IT Act</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Section 17(2)(iii) – Not addressed</a:t>
            </a:r>
            <a:endParaRPr lang="en-IN" sz="14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22</a:t>
            </a:fld>
            <a:endParaRPr lang="en-IN"/>
          </a:p>
        </p:txBody>
      </p:sp>
    </p:spTree>
    <p:extLst>
      <p:ext uri="{BB962C8B-B14F-4D97-AF65-F5344CB8AC3E}">
        <p14:creationId xmlns:p14="http://schemas.microsoft.com/office/powerpoint/2010/main" val="15737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 </a:t>
            </a:r>
            <a:r>
              <a:rPr lang="en-US" sz="2400" dirty="0">
                <a:solidFill>
                  <a:prstClr val="black">
                    <a:lumMod val="95000"/>
                    <a:lumOff val="5000"/>
                  </a:prstClr>
                </a:solidFill>
                <a:latin typeface="Berlin Sans FB" panose="020E0602020502020306" pitchFamily="34" charset="0"/>
                <a:cs typeface="Arial" panose="020B0604020202020204" pitchFamily="34" charset="0"/>
              </a:rPr>
              <a:t>(Contd..)</a:t>
            </a:r>
            <a:endParaRPr lang="en-IN" sz="4000" dirty="0"/>
          </a:p>
        </p:txBody>
      </p:sp>
      <p:graphicFrame>
        <p:nvGraphicFramePr>
          <p:cNvPr id="3" name="Table 2"/>
          <p:cNvGraphicFramePr>
            <a:graphicFrameLocks noGrp="1"/>
          </p:cNvGraphicFramePr>
          <p:nvPr>
            <p:extLst>
              <p:ext uri="{D42A27DB-BD31-4B8C-83A1-F6EECF244321}">
                <p14:modId xmlns:p14="http://schemas.microsoft.com/office/powerpoint/2010/main" val="1329258276"/>
              </p:ext>
            </p:extLst>
          </p:nvPr>
        </p:nvGraphicFramePr>
        <p:xfrm>
          <a:off x="1024125" y="1243542"/>
          <a:ext cx="9874122" cy="5273040"/>
        </p:xfrm>
        <a:graphic>
          <a:graphicData uri="http://schemas.openxmlformats.org/drawingml/2006/table">
            <a:tbl>
              <a:tblPr firstRow="1">
                <a:tableStyleId>{5C22544A-7EE6-4342-B048-85BDC9FD1C3A}</a:tableStyleId>
              </a:tblPr>
              <a:tblGrid>
                <a:gridCol w="2670420">
                  <a:extLst>
                    <a:ext uri="{9D8B030D-6E8A-4147-A177-3AD203B41FA5}">
                      <a16:colId xmlns:a16="http://schemas.microsoft.com/office/drawing/2014/main" val="96395402"/>
                    </a:ext>
                  </a:extLst>
                </a:gridCol>
                <a:gridCol w="7203702">
                  <a:extLst>
                    <a:ext uri="{9D8B030D-6E8A-4147-A177-3AD203B41FA5}">
                      <a16:colId xmlns:a16="http://schemas.microsoft.com/office/drawing/2014/main" val="3810859346"/>
                    </a:ext>
                  </a:extLst>
                </a:gridCol>
              </a:tblGrid>
              <a:tr h="292886">
                <a:tc>
                  <a:txBody>
                    <a:bodyPr/>
                    <a:lstStyle/>
                    <a:p>
                      <a:r>
                        <a:rPr lang="en-US" sz="1400" dirty="0" smtClean="0">
                          <a:latin typeface="Times New Roman" panose="02020603050405020304" pitchFamily="18" charset="0"/>
                          <a:cs typeface="Times New Roman" panose="02020603050405020304" pitchFamily="18" charset="0"/>
                        </a:rPr>
                        <a:t>Nature of perquisite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imes New Roman" panose="02020603050405020304" pitchFamily="18" charset="0"/>
                          <a:cs typeface="Times New Roman" panose="02020603050405020304" pitchFamily="18" charset="0"/>
                        </a:rPr>
                        <a:t>Valuation as per Rule 3</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358310"/>
                  </a:ext>
                </a:extLst>
              </a:tr>
              <a:tr h="1192089">
                <a:tc>
                  <a:txBody>
                    <a:bodyPr/>
                    <a:lstStyle/>
                    <a:p>
                      <a:r>
                        <a:rPr lang="en-US" sz="1400" dirty="0" smtClean="0">
                          <a:latin typeface="Times New Roman" panose="02020603050405020304" pitchFamily="18" charset="0"/>
                          <a:cs typeface="Times New Roman" panose="02020603050405020304" pitchFamily="18" charset="0"/>
                        </a:rPr>
                        <a:t>Section 17(2)(iii) and</a:t>
                      </a:r>
                      <a:r>
                        <a:rPr lang="en-US" sz="1400" baseline="0" dirty="0" smtClean="0">
                          <a:latin typeface="Times New Roman" panose="02020603050405020304" pitchFamily="18" charset="0"/>
                          <a:cs typeface="Times New Roman" panose="02020603050405020304" pitchFamily="18" charset="0"/>
                        </a:rPr>
                        <a:t> (iv) contd..</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Free or concessional tickets (Rule 3(6))</a:t>
                      </a:r>
                    </a:p>
                    <a:p>
                      <a:pPr marL="285750" indent="-285750">
                        <a:buFontTx/>
                        <a:buChar cha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Employer is engaged in carriage of passenger or goods</a:t>
                      </a:r>
                    </a:p>
                    <a:p>
                      <a:pPr marL="285750" indent="-285750">
                        <a:buFontTx/>
                        <a:buChar cha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Provision of free or concessional journey to employee or member of his household</a:t>
                      </a:r>
                    </a:p>
                    <a:p>
                      <a:pPr marL="285750" indent="-285750">
                        <a:buFontTx/>
                        <a:buChar cha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Personal / private journey</a:t>
                      </a:r>
                    </a:p>
                    <a:p>
                      <a:pPr marL="0" indent="0">
                        <a:buFontTx/>
                        <a:buNone/>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Value = Value at which such facility is offered to public – Recovery from employee</a:t>
                      </a:r>
                    </a:p>
                    <a:p>
                      <a:pPr marL="0" indent="0">
                        <a:buFontTx/>
                        <a:buNone/>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Exception – Airline or Railways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730751"/>
                  </a:ext>
                </a:extLst>
              </a:tr>
              <a:tr h="635781">
                <a:tc>
                  <a:txBody>
                    <a:bodyPr/>
                    <a:lstStyle/>
                    <a:p>
                      <a:r>
                        <a:rPr lang="en-US" sz="1400" dirty="0" smtClean="0">
                          <a:latin typeface="Times New Roman" panose="02020603050405020304" pitchFamily="18" charset="0"/>
                          <a:cs typeface="Times New Roman" panose="02020603050405020304" pitchFamily="18" charset="0"/>
                        </a:rPr>
                        <a:t>Section 17(2)(v) – Employee’s life assurance other than through RPF, Superannuation, EDLI, </a:t>
                      </a:r>
                      <a:r>
                        <a:rPr lang="en-US" sz="1400" baseline="0" dirty="0" smtClean="0">
                          <a:latin typeface="Times New Roman" panose="02020603050405020304" pitchFamily="18" charset="0"/>
                          <a:cs typeface="Times New Roman" panose="02020603050405020304" pitchFamily="18" charset="0"/>
                        </a:rPr>
                        <a:t>etc.</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38979"/>
                  </a:ext>
                </a:extLst>
              </a:tr>
              <a:tr h="2861012">
                <a:tc>
                  <a:txBody>
                    <a:bodyPr/>
                    <a:lstStyle/>
                    <a:p>
                      <a:r>
                        <a:rPr lang="en-US" sz="1400" dirty="0" smtClean="0">
                          <a:latin typeface="Times New Roman" panose="02020603050405020304" pitchFamily="18" charset="0"/>
                          <a:cs typeface="Times New Roman" panose="02020603050405020304" pitchFamily="18" charset="0"/>
                        </a:rPr>
                        <a:t>Section 17(2)(vi)</a:t>
                      </a:r>
                      <a:r>
                        <a:rPr lang="en-US" sz="1400" baseline="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rPr>
                        <a:t>ESOP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Valuation of ESOP (Rule 3(8) – Equity shares and Rule 3(9) – Other instruments)</a:t>
                      </a:r>
                    </a:p>
                    <a:p>
                      <a:pPr marL="0" indent="0">
                        <a:buFontTx/>
                        <a:buNone/>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FMV as on date of exercise of option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Equity shares listed on one recognized stock exchange – </a:t>
                      </a:r>
                      <a:r>
                        <a:rPr lang="en-US" sz="1400" b="0" i="0" u="none" kern="1200" baseline="0" dirty="0" err="1" smtClean="0">
                          <a:solidFill>
                            <a:schemeClr val="dk1"/>
                          </a:solidFill>
                          <a:effectLst/>
                          <a:latin typeface="Times New Roman" panose="02020603050405020304" pitchFamily="18" charset="0"/>
                          <a:ea typeface="+mn-ea"/>
                          <a:cs typeface="Times New Roman" panose="02020603050405020304" pitchFamily="18" charset="0"/>
                        </a:rPr>
                        <a:t>Avg</a:t>
                      </a: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 of opening and closing price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Equity shares Listed on &gt; 1 recognized stock exchange – </a:t>
                      </a:r>
                      <a:r>
                        <a:rPr lang="en-US" sz="1400" b="0" i="0" u="none" kern="1200" baseline="0" dirty="0" err="1" smtClean="0">
                          <a:solidFill>
                            <a:schemeClr val="dk1"/>
                          </a:solidFill>
                          <a:effectLst/>
                          <a:latin typeface="Times New Roman" panose="02020603050405020304" pitchFamily="18" charset="0"/>
                          <a:ea typeface="+mn-ea"/>
                          <a:cs typeface="Times New Roman" panose="02020603050405020304" pitchFamily="18" charset="0"/>
                        </a:rPr>
                        <a:t>Avg</a:t>
                      </a: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 of opening and closing price in stock exchange with higher volume of trading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No trading in equity shares on the said date – Closing price of closest and immediately preceding date in stock exchange with higher volume of trading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Equity shares not listed – Value determined by merchant banker (180 days validity)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Other instruments – Value determined by merchant banker (180 days validity)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Relaxation for a Start up employer – ESOP taxable in the earlier of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after expiry of 48 months from end of relevant AY</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Year of sale of security</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Year of cessation of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403684"/>
                  </a:ext>
                </a:extLst>
              </a:tr>
            </a:tbl>
          </a:graphicData>
        </a:graphic>
      </p:graphicFrame>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23</a:t>
            </a:fld>
            <a:endParaRPr lang="en-IN"/>
          </a:p>
        </p:txBody>
      </p:sp>
    </p:spTree>
    <p:extLst>
      <p:ext uri="{BB962C8B-B14F-4D97-AF65-F5344CB8AC3E}">
        <p14:creationId xmlns:p14="http://schemas.microsoft.com/office/powerpoint/2010/main" val="3398025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 </a:t>
            </a:r>
            <a:r>
              <a:rPr lang="en-US" sz="2400" dirty="0">
                <a:solidFill>
                  <a:prstClr val="black">
                    <a:lumMod val="95000"/>
                    <a:lumOff val="5000"/>
                  </a:prstClr>
                </a:solidFill>
                <a:latin typeface="Berlin Sans FB" panose="020E0602020502020306" pitchFamily="34" charset="0"/>
                <a:cs typeface="Arial" panose="020B0604020202020204" pitchFamily="34" charset="0"/>
              </a:rPr>
              <a:t>(Contd..)</a:t>
            </a:r>
            <a:endParaRPr lang="en-IN" sz="4000" dirty="0"/>
          </a:p>
        </p:txBody>
      </p:sp>
      <p:graphicFrame>
        <p:nvGraphicFramePr>
          <p:cNvPr id="3" name="Table 2"/>
          <p:cNvGraphicFramePr>
            <a:graphicFrameLocks noGrp="1"/>
          </p:cNvGraphicFramePr>
          <p:nvPr>
            <p:extLst>
              <p:ext uri="{D42A27DB-BD31-4B8C-83A1-F6EECF244321}">
                <p14:modId xmlns:p14="http://schemas.microsoft.com/office/powerpoint/2010/main" val="4184443365"/>
              </p:ext>
            </p:extLst>
          </p:nvPr>
        </p:nvGraphicFramePr>
        <p:xfrm>
          <a:off x="1024124" y="1243541"/>
          <a:ext cx="10447439" cy="4165274"/>
        </p:xfrm>
        <a:graphic>
          <a:graphicData uri="http://schemas.openxmlformats.org/drawingml/2006/table">
            <a:tbl>
              <a:tblPr firstRow="1">
                <a:tableStyleId>{5C22544A-7EE6-4342-B048-85BDC9FD1C3A}</a:tableStyleId>
              </a:tblPr>
              <a:tblGrid>
                <a:gridCol w="2698428">
                  <a:extLst>
                    <a:ext uri="{9D8B030D-6E8A-4147-A177-3AD203B41FA5}">
                      <a16:colId xmlns:a16="http://schemas.microsoft.com/office/drawing/2014/main" val="96395402"/>
                    </a:ext>
                  </a:extLst>
                </a:gridCol>
                <a:gridCol w="7749011">
                  <a:extLst>
                    <a:ext uri="{9D8B030D-6E8A-4147-A177-3AD203B41FA5}">
                      <a16:colId xmlns:a16="http://schemas.microsoft.com/office/drawing/2014/main" val="3810859346"/>
                    </a:ext>
                  </a:extLst>
                </a:gridCol>
              </a:tblGrid>
              <a:tr h="424943">
                <a:tc>
                  <a:txBody>
                    <a:bodyPr/>
                    <a:lstStyle/>
                    <a:p>
                      <a:r>
                        <a:rPr lang="en-US" sz="1400" dirty="0" smtClean="0">
                          <a:latin typeface="Times New Roman" panose="02020603050405020304" pitchFamily="18" charset="0"/>
                          <a:cs typeface="Times New Roman" panose="02020603050405020304" pitchFamily="18" charset="0"/>
                        </a:rPr>
                        <a:t>Nature of perquisite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imes New Roman" panose="02020603050405020304" pitchFamily="18" charset="0"/>
                          <a:cs typeface="Times New Roman" panose="02020603050405020304" pitchFamily="18" charset="0"/>
                        </a:rPr>
                        <a:t>Valuation as per Rule 3</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358310"/>
                  </a:ext>
                </a:extLst>
              </a:tr>
              <a:tr h="936171">
                <a:tc>
                  <a:txBody>
                    <a:bodyPr/>
                    <a:lstStyle/>
                    <a:p>
                      <a:r>
                        <a:rPr lang="en-US" sz="1400" dirty="0" smtClean="0">
                          <a:latin typeface="Times New Roman" panose="02020603050405020304" pitchFamily="18" charset="0"/>
                          <a:cs typeface="Times New Roman" panose="02020603050405020304" pitchFamily="18" charset="0"/>
                        </a:rPr>
                        <a:t>Section 17(2)(vii) – Contribution in excess of INR 7.50 lakhs towards RPF, NPS, superannuation</a:t>
                      </a:r>
                      <a:r>
                        <a:rPr lang="en-US" sz="1400" baseline="0" dirty="0" smtClean="0">
                          <a:latin typeface="Times New Roman" panose="02020603050405020304" pitchFamily="18" charset="0"/>
                          <a:cs typeface="Times New Roman" panose="02020603050405020304" pitchFamily="18" charset="0"/>
                        </a:rPr>
                        <a:t> fund</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730751"/>
                  </a:ext>
                </a:extLst>
              </a:tr>
              <a:tr h="1210491">
                <a:tc>
                  <a:txBody>
                    <a:bodyPr/>
                    <a:lstStyle/>
                    <a:p>
                      <a:r>
                        <a:rPr lang="en-US" sz="1400" dirty="0" smtClean="0">
                          <a:latin typeface="Times New Roman" panose="02020603050405020304" pitchFamily="18" charset="0"/>
                          <a:cs typeface="Times New Roman" panose="02020603050405020304" pitchFamily="18" charset="0"/>
                        </a:rPr>
                        <a:t>Section 17(2)(</a:t>
                      </a:r>
                      <a:r>
                        <a:rPr lang="en-US" sz="1400" dirty="0" err="1" smtClean="0">
                          <a:latin typeface="Times New Roman" panose="02020603050405020304" pitchFamily="18" charset="0"/>
                          <a:cs typeface="Times New Roman" panose="02020603050405020304" pitchFamily="18" charset="0"/>
                        </a:rPr>
                        <a:t>viia</a:t>
                      </a:r>
                      <a:r>
                        <a:rPr lang="en-US" sz="1400" dirty="0" smtClean="0">
                          <a:latin typeface="Times New Roman" panose="02020603050405020304" pitchFamily="18" charset="0"/>
                          <a:cs typeface="Times New Roman" panose="02020603050405020304" pitchFamily="18" charset="0"/>
                        </a:rPr>
                        <a:t>)</a:t>
                      </a:r>
                      <a:r>
                        <a:rPr lang="en-US" sz="1400" baseline="0" dirty="0" smtClean="0">
                          <a:latin typeface="Times New Roman" panose="02020603050405020304" pitchFamily="18" charset="0"/>
                          <a:cs typeface="Times New Roman" panose="02020603050405020304" pitchFamily="18" charset="0"/>
                        </a:rPr>
                        <a:t> – Annual accretion on the above contribution</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Rule 3B</a:t>
                      </a:r>
                    </a:p>
                    <a:p>
                      <a:pPr marL="0" indent="0">
                        <a:buFontTx/>
                        <a:buNone/>
                      </a:pPr>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0">
                        <a:buFontTx/>
                        <a:buNone/>
                      </a:pPr>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0">
                        <a:buFontTx/>
                        <a:buNone/>
                      </a:pPr>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0">
                        <a:buFontTx/>
                        <a:buNone/>
                      </a:pPr>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38979"/>
                  </a:ext>
                </a:extLst>
              </a:tr>
              <a:tr h="1019865">
                <a:tc>
                  <a:txBody>
                    <a:bodyPr/>
                    <a:lstStyle/>
                    <a:p>
                      <a:r>
                        <a:rPr lang="en-US" sz="1400" dirty="0" smtClean="0">
                          <a:latin typeface="Times New Roman" panose="02020603050405020304" pitchFamily="18" charset="0"/>
                          <a:cs typeface="Times New Roman" panose="02020603050405020304" pitchFamily="18" charset="0"/>
                        </a:rPr>
                        <a:t>Section 17(2)(viii)</a:t>
                      </a:r>
                      <a:r>
                        <a:rPr lang="en-US" sz="1400" baseline="0" dirty="0" smtClean="0">
                          <a:latin typeface="Times New Roman" panose="02020603050405020304" pitchFamily="18" charset="0"/>
                          <a:cs typeface="Times New Roman" panose="02020603050405020304" pitchFamily="18" charset="0"/>
                        </a:rPr>
                        <a:t> – Any other fringe benefit</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Rule 3(7)</a:t>
                      </a:r>
                    </a:p>
                    <a:p>
                      <a:pPr marL="285750" indent="-285750">
                        <a:buFont typeface="Arial" panose="020B0604020202020204" pitchFamily="34" charset="0"/>
                        <a:buChar char="•"/>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Interest free or concessional loan made available to employee / member of household</a:t>
                      </a:r>
                    </a:p>
                    <a:p>
                      <a:pPr marL="0" indent="0">
                        <a:buFont typeface="Arial" panose="020B0604020202020204" pitchFamily="34" charset="0"/>
                        <a:buNone/>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SBI interest rate as on 1</a:t>
                      </a:r>
                      <a:r>
                        <a:rPr lang="en-US" sz="1400" b="0" i="0" u="none" kern="1200" baseline="30000" dirty="0" smtClean="0">
                          <a:solidFill>
                            <a:schemeClr val="dk1"/>
                          </a:solidFill>
                          <a:effectLst/>
                          <a:latin typeface="Times New Roman" panose="02020603050405020304" pitchFamily="18" charset="0"/>
                          <a:ea typeface="+mn-ea"/>
                          <a:cs typeface="Times New Roman" panose="02020603050405020304" pitchFamily="18" charset="0"/>
                        </a:rPr>
                        <a:t>st</a:t>
                      </a: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 day of PY in which loan was given * Max O/s monthly balance</a:t>
                      </a:r>
                    </a:p>
                    <a:p>
                      <a:pPr marL="0" indent="0">
                        <a:buFont typeface="Arial" panose="020B0604020202020204" pitchFamily="34" charset="0"/>
                        <a:buNone/>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Exception – Loans not exceeding INR 20,000, Loan towards medical treatment</a:t>
                      </a:r>
                    </a:p>
                    <a:p>
                      <a:pPr marL="285750" indent="-285750">
                        <a:buFont typeface="Arial" panose="020B0604020202020204" pitchFamily="34" charset="0"/>
                        <a:buChar char="•"/>
                      </a:pPr>
                      <a:endPar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Travelling, touring and accommodation</a:t>
                      </a:r>
                    </a:p>
                    <a:p>
                      <a:pPr marL="0" indent="0">
                        <a:buFont typeface="Arial" panose="020B0604020202020204" pitchFamily="34" charset="0"/>
                        <a:buNone/>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Expenditure incurred by employer on behalf of employee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582572"/>
                  </a:ext>
                </a:extLst>
              </a:tr>
            </a:tbl>
          </a:graphicData>
        </a:graphic>
      </p:graphicFrame>
      <p:grpSp>
        <p:nvGrpSpPr>
          <p:cNvPr id="5" name="Group 4"/>
          <p:cNvGrpSpPr/>
          <p:nvPr/>
        </p:nvGrpSpPr>
        <p:grpSpPr>
          <a:xfrm>
            <a:off x="3943924" y="2909456"/>
            <a:ext cx="7281345" cy="1074182"/>
            <a:chOff x="2770908" y="2290617"/>
            <a:chExt cx="7204365" cy="1074182"/>
          </a:xfrm>
        </p:grpSpPr>
        <p:sp>
          <p:nvSpPr>
            <p:cNvPr id="6" name="TextBox 5"/>
            <p:cNvSpPr txBox="1"/>
            <p:nvPr/>
          </p:nvSpPr>
          <p:spPr>
            <a:xfrm>
              <a:off x="2770908" y="2410692"/>
              <a:ext cx="1145309"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Interest rate </a:t>
              </a:r>
              <a:endParaRPr lang="en-IN"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689928" y="2438400"/>
              <a:ext cx="1935017"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rPr>
                <a:t>Excess contribution</a:t>
              </a:r>
            </a:p>
            <a:p>
              <a:r>
                <a:rPr lang="en-US" sz="1400" dirty="0" smtClean="0">
                  <a:latin typeface="Times New Roman" panose="02020603050405020304" pitchFamily="18" charset="0"/>
                  <a:cs typeface="Times New Roman" panose="02020603050405020304" pitchFamily="18" charset="0"/>
                </a:rPr>
                <a:t>                    2</a:t>
              </a:r>
            </a:p>
            <a:p>
              <a:endParaRPr lang="en-IN" sz="1400" dirty="0">
                <a:latin typeface="Times New Roman" panose="02020603050405020304" pitchFamily="18" charset="0"/>
                <a:cs typeface="Times New Roman" panose="02020603050405020304" pitchFamily="18" charset="0"/>
              </a:endParaRPr>
            </a:p>
          </p:txBody>
        </p:sp>
        <p:sp>
          <p:nvSpPr>
            <p:cNvPr id="8" name="Left Bracket 7"/>
            <p:cNvSpPr/>
            <p:nvPr/>
          </p:nvSpPr>
          <p:spPr>
            <a:xfrm>
              <a:off x="2770908" y="2290618"/>
              <a:ext cx="295565" cy="7758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ight Bracket 8"/>
            <p:cNvSpPr/>
            <p:nvPr/>
          </p:nvSpPr>
          <p:spPr>
            <a:xfrm>
              <a:off x="5227782" y="2290618"/>
              <a:ext cx="286327" cy="7758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Plus 9"/>
            <p:cNvSpPr/>
            <p:nvPr/>
          </p:nvSpPr>
          <p:spPr>
            <a:xfrm>
              <a:off x="5680362" y="2484459"/>
              <a:ext cx="397164" cy="32327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139870" y="2484459"/>
              <a:ext cx="1173018"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Interest rate </a:t>
              </a:r>
              <a:endParaRPr lang="en-IN"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130471" y="2410692"/>
              <a:ext cx="2844802" cy="95410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rPr>
                <a:t>Excess contribution and interest    perks earlier PYs in since 2020-21</a:t>
              </a:r>
            </a:p>
            <a:p>
              <a:pPr algn="ctr"/>
              <a:r>
                <a:rPr lang="en-US" sz="1400" dirty="0" smtClean="0">
                  <a:latin typeface="Times New Roman" panose="02020603050405020304" pitchFamily="18" charset="0"/>
                  <a:cs typeface="Times New Roman" panose="02020603050405020304" pitchFamily="18" charset="0"/>
                </a:rPr>
                <a:t>2</a:t>
              </a:r>
            </a:p>
            <a:p>
              <a:pPr algn="ctr"/>
              <a:endParaRPr lang="en-IN" sz="1400" dirty="0">
                <a:latin typeface="Times New Roman" panose="02020603050405020304" pitchFamily="18" charset="0"/>
                <a:cs typeface="Times New Roman" panose="02020603050405020304" pitchFamily="18" charset="0"/>
              </a:endParaRPr>
            </a:p>
          </p:txBody>
        </p:sp>
        <p:sp>
          <p:nvSpPr>
            <p:cNvPr id="13" name="Left Bracket 12"/>
            <p:cNvSpPr/>
            <p:nvPr/>
          </p:nvSpPr>
          <p:spPr>
            <a:xfrm>
              <a:off x="6139871" y="2330541"/>
              <a:ext cx="295565" cy="7758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Right Bracket 13"/>
            <p:cNvSpPr/>
            <p:nvPr/>
          </p:nvSpPr>
          <p:spPr>
            <a:xfrm>
              <a:off x="9576233" y="2290617"/>
              <a:ext cx="286327" cy="7758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15" name="Footer Placeholder 14"/>
          <p:cNvSpPr>
            <a:spLocks noGrp="1"/>
          </p:cNvSpPr>
          <p:nvPr>
            <p:ph type="ftr" sz="quarter" idx="11"/>
          </p:nvPr>
        </p:nvSpPr>
        <p:spPr/>
        <p:txBody>
          <a:bodyPr/>
          <a:lstStyle/>
          <a:p>
            <a:r>
              <a:rPr lang="en-US" smtClean="0"/>
              <a:t>Back to Basic - Educational Series - Income Tax</a:t>
            </a:r>
            <a:endParaRPr lang="en-IN"/>
          </a:p>
        </p:txBody>
      </p:sp>
      <p:sp>
        <p:nvSpPr>
          <p:cNvPr id="16" name="Slide Number Placeholder 15"/>
          <p:cNvSpPr>
            <a:spLocks noGrp="1"/>
          </p:cNvSpPr>
          <p:nvPr>
            <p:ph type="sldNum" sz="quarter" idx="12"/>
          </p:nvPr>
        </p:nvSpPr>
        <p:spPr/>
        <p:txBody>
          <a:bodyPr/>
          <a:lstStyle/>
          <a:p>
            <a:fld id="{D9D5E5EC-FED3-4D2A-9AC4-2CA96F921AA2}" type="slidenum">
              <a:rPr lang="en-IN" smtClean="0"/>
              <a:t>24</a:t>
            </a:fld>
            <a:endParaRPr lang="en-IN"/>
          </a:p>
        </p:txBody>
      </p:sp>
    </p:spTree>
    <p:extLst>
      <p:ext uri="{BB962C8B-B14F-4D97-AF65-F5344CB8AC3E}">
        <p14:creationId xmlns:p14="http://schemas.microsoft.com/office/powerpoint/2010/main" val="4200558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 </a:t>
            </a:r>
            <a:r>
              <a:rPr lang="en-US" sz="2400" dirty="0">
                <a:solidFill>
                  <a:prstClr val="black">
                    <a:lumMod val="95000"/>
                    <a:lumOff val="5000"/>
                  </a:prstClr>
                </a:solidFill>
                <a:latin typeface="Berlin Sans FB" panose="020E0602020502020306" pitchFamily="34" charset="0"/>
                <a:cs typeface="Arial" panose="020B0604020202020204" pitchFamily="34" charset="0"/>
              </a:rPr>
              <a:t>(Contd..)</a:t>
            </a:r>
            <a:endParaRPr lang="en-IN" sz="4000" dirty="0"/>
          </a:p>
        </p:txBody>
      </p:sp>
      <p:graphicFrame>
        <p:nvGraphicFramePr>
          <p:cNvPr id="3" name="Table 2"/>
          <p:cNvGraphicFramePr>
            <a:graphicFrameLocks noGrp="1"/>
          </p:cNvGraphicFramePr>
          <p:nvPr>
            <p:extLst>
              <p:ext uri="{D42A27DB-BD31-4B8C-83A1-F6EECF244321}">
                <p14:modId xmlns:p14="http://schemas.microsoft.com/office/powerpoint/2010/main" val="2398847072"/>
              </p:ext>
            </p:extLst>
          </p:nvPr>
        </p:nvGraphicFramePr>
        <p:xfrm>
          <a:off x="1024125" y="1243541"/>
          <a:ext cx="9874122" cy="4996943"/>
        </p:xfrm>
        <a:graphic>
          <a:graphicData uri="http://schemas.openxmlformats.org/drawingml/2006/table">
            <a:tbl>
              <a:tblPr firstRow="1">
                <a:tableStyleId>{5C22544A-7EE6-4342-B048-85BDC9FD1C3A}</a:tableStyleId>
              </a:tblPr>
              <a:tblGrid>
                <a:gridCol w="2550348">
                  <a:extLst>
                    <a:ext uri="{9D8B030D-6E8A-4147-A177-3AD203B41FA5}">
                      <a16:colId xmlns:a16="http://schemas.microsoft.com/office/drawing/2014/main" val="96395402"/>
                    </a:ext>
                  </a:extLst>
                </a:gridCol>
                <a:gridCol w="7323774">
                  <a:extLst>
                    <a:ext uri="{9D8B030D-6E8A-4147-A177-3AD203B41FA5}">
                      <a16:colId xmlns:a16="http://schemas.microsoft.com/office/drawing/2014/main" val="3810859346"/>
                    </a:ext>
                  </a:extLst>
                </a:gridCol>
              </a:tblGrid>
              <a:tr h="424943">
                <a:tc>
                  <a:txBody>
                    <a:bodyPr/>
                    <a:lstStyle/>
                    <a:p>
                      <a:r>
                        <a:rPr lang="en-US" sz="1400" dirty="0" smtClean="0">
                          <a:latin typeface="Times New Roman" panose="02020603050405020304" pitchFamily="18" charset="0"/>
                          <a:cs typeface="Times New Roman" panose="02020603050405020304" pitchFamily="18" charset="0"/>
                        </a:rPr>
                        <a:t>Nature of perquisite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imes New Roman" panose="02020603050405020304" pitchFamily="18" charset="0"/>
                          <a:cs typeface="Times New Roman" panose="02020603050405020304" pitchFamily="18" charset="0"/>
                        </a:rPr>
                        <a:t>Valuation as per Rule 3</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358310"/>
                  </a:ext>
                </a:extLst>
              </a:tr>
              <a:tr h="1019865">
                <a:tc>
                  <a:txBody>
                    <a:bodyPr/>
                    <a:lstStyle/>
                    <a:p>
                      <a:r>
                        <a:rPr lang="en-US" sz="1400" dirty="0" smtClean="0">
                          <a:latin typeface="Times New Roman" panose="02020603050405020304" pitchFamily="18" charset="0"/>
                          <a:cs typeface="Times New Roman" panose="02020603050405020304" pitchFamily="18" charset="0"/>
                        </a:rPr>
                        <a:t>Section 17(2)(viii)</a:t>
                      </a:r>
                      <a:r>
                        <a:rPr lang="en-US" sz="1400" baseline="0" dirty="0" smtClean="0">
                          <a:latin typeface="Times New Roman" panose="02020603050405020304" pitchFamily="18" charset="0"/>
                          <a:cs typeface="Times New Roman" panose="02020603050405020304" pitchFamily="18" charset="0"/>
                        </a:rPr>
                        <a:t> – Any other fringe benefit</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Rule 3(7)</a:t>
                      </a:r>
                    </a:p>
                    <a:p>
                      <a:pPr marL="285750" indent="-285750">
                        <a:buFont typeface="Arial" panose="020B0604020202020204" pitchFamily="34" charset="0"/>
                        <a:buChar char="•"/>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Free or concessional foods / beverages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Expenditure incurred by employer on behalf of employee</a:t>
                      </a: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except for –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those provided during working hours at office premises / remote location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Provided through paid vouchers which are not transferable and usable only at eating joints not exceeding INR 50 per meal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Tea and snacks provided during working hours</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 voucher, token in lieu of such gift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Amount of such gift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Perk would be NIL if gift value &lt; INR 5,000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Credit card expenses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Official – Not a perk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Personal – Amount incurred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Club expenses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Official – Not a perk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Personal - Amount incurred (Initial fee not included)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Exception – Health club, sports and similar facilities provided uniformly to all employees by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582572"/>
                  </a:ext>
                </a:extLst>
              </a:tr>
            </a:tbl>
          </a:graphicData>
        </a:graphic>
      </p:graphicFrame>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15" name="Slide Number Placeholder 14"/>
          <p:cNvSpPr>
            <a:spLocks noGrp="1"/>
          </p:cNvSpPr>
          <p:nvPr>
            <p:ph type="sldNum" sz="quarter" idx="12"/>
          </p:nvPr>
        </p:nvSpPr>
        <p:spPr/>
        <p:txBody>
          <a:bodyPr/>
          <a:lstStyle/>
          <a:p>
            <a:fld id="{D9D5E5EC-FED3-4D2A-9AC4-2CA96F921AA2}" type="slidenum">
              <a:rPr lang="en-IN" smtClean="0"/>
              <a:t>25</a:t>
            </a:fld>
            <a:endParaRPr lang="en-IN"/>
          </a:p>
        </p:txBody>
      </p:sp>
    </p:spTree>
    <p:extLst>
      <p:ext uri="{BB962C8B-B14F-4D97-AF65-F5344CB8AC3E}">
        <p14:creationId xmlns:p14="http://schemas.microsoft.com/office/powerpoint/2010/main" val="1718918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0"/>
            <a:ext cx="11996547" cy="1048871"/>
          </a:xfrm>
        </p:spPr>
        <p:txBody>
          <a:bodyPr>
            <a:normAutofit/>
          </a:bodyPr>
          <a:lstStyle/>
          <a:p>
            <a:r>
              <a:rPr lang="en-US" sz="4000" dirty="0" smtClean="0">
                <a:latin typeface="Berlin Sans FB" panose="020E0602020502020306" pitchFamily="34" charset="0"/>
                <a:cs typeface="Arial" panose="020B0604020202020204" pitchFamily="34" charset="0"/>
              </a:rPr>
              <a:t>Section 17(2) – perquisite </a:t>
            </a:r>
            <a:r>
              <a:rPr lang="en-US" sz="2400" dirty="0">
                <a:solidFill>
                  <a:prstClr val="black">
                    <a:lumMod val="95000"/>
                    <a:lumOff val="5000"/>
                  </a:prstClr>
                </a:solidFill>
                <a:latin typeface="Berlin Sans FB" panose="020E0602020502020306" pitchFamily="34" charset="0"/>
                <a:cs typeface="Arial" panose="020B0604020202020204" pitchFamily="34" charset="0"/>
              </a:rPr>
              <a:t>(Contd..)</a:t>
            </a:r>
            <a:endParaRPr lang="en-IN" sz="4000" dirty="0"/>
          </a:p>
        </p:txBody>
      </p:sp>
      <p:graphicFrame>
        <p:nvGraphicFramePr>
          <p:cNvPr id="3" name="Table 2"/>
          <p:cNvGraphicFramePr>
            <a:graphicFrameLocks noGrp="1"/>
          </p:cNvGraphicFramePr>
          <p:nvPr>
            <p:extLst>
              <p:ext uri="{D42A27DB-BD31-4B8C-83A1-F6EECF244321}">
                <p14:modId xmlns:p14="http://schemas.microsoft.com/office/powerpoint/2010/main" val="831698770"/>
              </p:ext>
            </p:extLst>
          </p:nvPr>
        </p:nvGraphicFramePr>
        <p:xfrm>
          <a:off x="1024125" y="1243541"/>
          <a:ext cx="9874122" cy="3716783"/>
        </p:xfrm>
        <a:graphic>
          <a:graphicData uri="http://schemas.openxmlformats.org/drawingml/2006/table">
            <a:tbl>
              <a:tblPr firstRow="1">
                <a:tableStyleId>{5C22544A-7EE6-4342-B048-85BDC9FD1C3A}</a:tableStyleId>
              </a:tblPr>
              <a:tblGrid>
                <a:gridCol w="2550348">
                  <a:extLst>
                    <a:ext uri="{9D8B030D-6E8A-4147-A177-3AD203B41FA5}">
                      <a16:colId xmlns:a16="http://schemas.microsoft.com/office/drawing/2014/main" val="96395402"/>
                    </a:ext>
                  </a:extLst>
                </a:gridCol>
                <a:gridCol w="7323774">
                  <a:extLst>
                    <a:ext uri="{9D8B030D-6E8A-4147-A177-3AD203B41FA5}">
                      <a16:colId xmlns:a16="http://schemas.microsoft.com/office/drawing/2014/main" val="3810859346"/>
                    </a:ext>
                  </a:extLst>
                </a:gridCol>
              </a:tblGrid>
              <a:tr h="424943">
                <a:tc>
                  <a:txBody>
                    <a:bodyPr/>
                    <a:lstStyle/>
                    <a:p>
                      <a:r>
                        <a:rPr lang="en-US" sz="1400" dirty="0" smtClean="0">
                          <a:latin typeface="Times New Roman" panose="02020603050405020304" pitchFamily="18" charset="0"/>
                          <a:cs typeface="Times New Roman" panose="02020603050405020304" pitchFamily="18" charset="0"/>
                        </a:rPr>
                        <a:t>Nature of perquisite</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imes New Roman" panose="02020603050405020304" pitchFamily="18" charset="0"/>
                          <a:cs typeface="Times New Roman" panose="02020603050405020304" pitchFamily="18" charset="0"/>
                        </a:rPr>
                        <a:t>Valuation as per Rule 3</a:t>
                      </a:r>
                      <a:endParaRPr lang="en-IN"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358310"/>
                  </a:ext>
                </a:extLst>
              </a:tr>
              <a:tr h="1019865">
                <a:tc>
                  <a:txBody>
                    <a:bodyPr/>
                    <a:lstStyle/>
                    <a:p>
                      <a:r>
                        <a:rPr lang="en-US" sz="1400" dirty="0" smtClean="0">
                          <a:latin typeface="Times New Roman" panose="02020603050405020304" pitchFamily="18" charset="0"/>
                          <a:cs typeface="Times New Roman" panose="02020603050405020304" pitchFamily="18" charset="0"/>
                        </a:rPr>
                        <a:t>Section 17(2)(viii)</a:t>
                      </a:r>
                      <a:r>
                        <a:rPr lang="en-US" sz="1400" baseline="0" dirty="0" smtClean="0">
                          <a:latin typeface="Times New Roman" panose="02020603050405020304" pitchFamily="18" charset="0"/>
                          <a:cs typeface="Times New Roman" panose="02020603050405020304" pitchFamily="18" charset="0"/>
                        </a:rPr>
                        <a:t> – Any other fringe benefit</a:t>
                      </a:r>
                      <a:endParaRPr lang="en-US"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Rule 3(7)</a:t>
                      </a:r>
                    </a:p>
                    <a:p>
                      <a:pPr marL="285750" indent="-285750">
                        <a:buFont typeface="Arial" panose="020B0604020202020204" pitchFamily="34" charset="0"/>
                        <a:buChar char="•"/>
                      </a:pPr>
                      <a:r>
                        <a:rPr lang="en-US" sz="1400" b="1"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Use of moveable assets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Laptops and computers – NIL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Others – 10% p.a. / actual rent payable by employer</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Transfer of moveable assets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Depreciated value of asset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Computers and electronic items – 50% p.a. on WDV for completed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Motor cars – 20% on WDV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Other assets – 10% on SLM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Any other benefit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Cost incurred by employer on an Arm’s length transaction less recovery from employee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Exception – Expenses on telephone including mobile 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582572"/>
                  </a:ext>
                </a:extLst>
              </a:tr>
            </a:tbl>
          </a:graphicData>
        </a:graphic>
      </p:graphicFrame>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26</a:t>
            </a:fld>
            <a:endParaRPr lang="en-IN"/>
          </a:p>
        </p:txBody>
      </p:sp>
    </p:spTree>
    <p:extLst>
      <p:ext uri="{BB962C8B-B14F-4D97-AF65-F5344CB8AC3E}">
        <p14:creationId xmlns:p14="http://schemas.microsoft.com/office/powerpoint/2010/main" val="1554907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1347360"/>
            <a:ext cx="5911663" cy="1463040"/>
          </a:xfrm>
        </p:spPr>
        <p:txBody>
          <a:bodyPr>
            <a:noAutofit/>
          </a:bodyPr>
          <a:lstStyle/>
          <a:p>
            <a:pPr algn="l"/>
            <a:r>
              <a:rPr lang="en-US" sz="4200" dirty="0" smtClean="0">
                <a:latin typeface="Times New Roman" panose="02020603050405020304" pitchFamily="18" charset="0"/>
                <a:cs typeface="Times New Roman" panose="02020603050405020304" pitchFamily="18" charset="0"/>
              </a:rPr>
              <a:t>Income from house property</a:t>
            </a:r>
            <a:endParaRPr lang="en-IN" sz="42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403412" y="2017337"/>
            <a:ext cx="5292538" cy="1463040"/>
          </a:xfrm>
        </p:spPr>
        <p:txBody>
          <a:bodyPr>
            <a:normAutofit/>
          </a:bodyPr>
          <a:lstStyle/>
          <a:p>
            <a:r>
              <a:rPr lang="en-US" sz="2000" dirty="0" smtClean="0">
                <a:latin typeface="Times New Roman" panose="02020603050405020304" pitchFamily="18" charset="0"/>
                <a:cs typeface="Times New Roman" panose="02020603050405020304" pitchFamily="18" charset="0"/>
              </a:rPr>
              <a:t>(Section 22 to 27 of the Income-tax Act, 1961)</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258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Chargeability of income</a:t>
            </a:r>
            <a:endParaRPr lang="en-IN" sz="4000" dirty="0"/>
          </a:p>
        </p:txBody>
      </p:sp>
      <p:graphicFrame>
        <p:nvGraphicFramePr>
          <p:cNvPr id="5" name="Table 4"/>
          <p:cNvGraphicFramePr>
            <a:graphicFrameLocks noGrp="1"/>
          </p:cNvGraphicFramePr>
          <p:nvPr>
            <p:extLst>
              <p:ext uri="{D42A27DB-BD31-4B8C-83A1-F6EECF244321}">
                <p14:modId xmlns:p14="http://schemas.microsoft.com/office/powerpoint/2010/main" val="2091321488"/>
              </p:ext>
            </p:extLst>
          </p:nvPr>
        </p:nvGraphicFramePr>
        <p:xfrm>
          <a:off x="1165225" y="1310216"/>
          <a:ext cx="8128000" cy="2204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92535989"/>
                    </a:ext>
                  </a:extLst>
                </a:gridCol>
                <a:gridCol w="4064000">
                  <a:extLst>
                    <a:ext uri="{9D8B030D-6E8A-4147-A177-3AD203B41FA5}">
                      <a16:colId xmlns:a16="http://schemas.microsoft.com/office/drawing/2014/main" val="1046941260"/>
                    </a:ext>
                  </a:extLst>
                </a:gridCol>
              </a:tblGrid>
              <a:tr h="370840">
                <a:tc>
                  <a:txBody>
                    <a:bodyPr/>
                    <a:lstStyle/>
                    <a:p>
                      <a:r>
                        <a:rPr lang="en-US" sz="1400" dirty="0" smtClean="0">
                          <a:latin typeface="Times New Roman" panose="02020603050405020304" pitchFamily="18" charset="0"/>
                          <a:cs typeface="Times New Roman" panose="02020603050405020304" pitchFamily="18" charset="0"/>
                        </a:rPr>
                        <a:t>Residential</a:t>
                      </a:r>
                      <a:r>
                        <a:rPr lang="en-US" sz="1400" baseline="0" dirty="0" smtClean="0">
                          <a:latin typeface="Times New Roman" panose="02020603050405020304" pitchFamily="18" charset="0"/>
                          <a:cs typeface="Times New Roman" panose="02020603050405020304" pitchFamily="18" charset="0"/>
                        </a:rPr>
                        <a:t> status</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Taxability of income from house property</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1648133"/>
                  </a:ext>
                </a:extLst>
              </a:tr>
              <a:tr h="370840">
                <a:tc>
                  <a:txBody>
                    <a:bodyPr/>
                    <a:lstStyle/>
                    <a:p>
                      <a:r>
                        <a:rPr lang="en-US" sz="1400" dirty="0" smtClean="0">
                          <a:latin typeface="Times New Roman" panose="02020603050405020304" pitchFamily="18" charset="0"/>
                          <a:cs typeface="Times New Roman" panose="02020603050405020304" pitchFamily="18" charset="0"/>
                        </a:rPr>
                        <a:t>Resident and ordinarily</a:t>
                      </a:r>
                      <a:r>
                        <a:rPr lang="en-US" sz="1400" baseline="0" dirty="0" smtClean="0">
                          <a:latin typeface="Times New Roman" panose="02020603050405020304" pitchFamily="18" charset="0"/>
                          <a:cs typeface="Times New Roman" panose="02020603050405020304" pitchFamily="18" charset="0"/>
                        </a:rPr>
                        <a:t> resident</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Global</a:t>
                      </a:r>
                      <a:r>
                        <a:rPr lang="en-US" sz="1400" baseline="0" dirty="0" smtClean="0">
                          <a:latin typeface="Times New Roman" panose="02020603050405020304" pitchFamily="18" charset="0"/>
                          <a:cs typeface="Times New Roman" panose="02020603050405020304" pitchFamily="18" charset="0"/>
                        </a:rPr>
                        <a:t> income taxable</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8364037"/>
                  </a:ext>
                </a:extLst>
              </a:tr>
              <a:tr h="370840">
                <a:tc>
                  <a:txBody>
                    <a:bodyPr/>
                    <a:lstStyle/>
                    <a:p>
                      <a:r>
                        <a:rPr lang="en-US" sz="1400" dirty="0" smtClean="0">
                          <a:latin typeface="Times New Roman" panose="02020603050405020304" pitchFamily="18" charset="0"/>
                          <a:cs typeface="Times New Roman" panose="02020603050405020304" pitchFamily="18" charset="0"/>
                        </a:rPr>
                        <a:t>Resident but</a:t>
                      </a:r>
                      <a:r>
                        <a:rPr lang="en-US" sz="1400" baseline="0" dirty="0" smtClean="0">
                          <a:latin typeface="Times New Roman" panose="02020603050405020304" pitchFamily="18" charset="0"/>
                          <a:cs typeface="Times New Roman" panose="02020603050405020304" pitchFamily="18" charset="0"/>
                        </a:rPr>
                        <a:t> not ordinarily resident</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Income from</a:t>
                      </a:r>
                      <a:r>
                        <a:rPr lang="en-US" sz="1400" baseline="0" dirty="0" smtClean="0">
                          <a:latin typeface="Times New Roman" panose="02020603050405020304" pitchFamily="18" charset="0"/>
                          <a:cs typeface="Times New Roman" panose="02020603050405020304" pitchFamily="18" charset="0"/>
                        </a:rPr>
                        <a:t> domestic property – Taxable</a:t>
                      </a:r>
                    </a:p>
                    <a:p>
                      <a:r>
                        <a:rPr lang="en-US" sz="1400" baseline="0" dirty="0" smtClean="0">
                          <a:latin typeface="Times New Roman" panose="02020603050405020304" pitchFamily="18" charset="0"/>
                          <a:cs typeface="Times New Roman" panose="02020603050405020304" pitchFamily="18" charset="0"/>
                        </a:rPr>
                        <a:t>Income from foreign property – Not taxable unless rent is received in India</a:t>
                      </a:r>
                    </a:p>
                  </a:txBody>
                  <a:tcPr/>
                </a:tc>
                <a:extLst>
                  <a:ext uri="{0D108BD9-81ED-4DB2-BD59-A6C34878D82A}">
                    <a16:rowId xmlns:a16="http://schemas.microsoft.com/office/drawing/2014/main" val="3066581057"/>
                  </a:ext>
                </a:extLst>
              </a:tr>
              <a:tr h="370840">
                <a:tc>
                  <a:txBody>
                    <a:bodyPr/>
                    <a:lstStyle/>
                    <a:p>
                      <a:r>
                        <a:rPr lang="en-US" sz="1400" dirty="0" smtClean="0">
                          <a:latin typeface="Times New Roman" panose="02020603050405020304" pitchFamily="18" charset="0"/>
                          <a:cs typeface="Times New Roman" panose="02020603050405020304" pitchFamily="18" charset="0"/>
                        </a:rPr>
                        <a:t>Non resident</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Income from</a:t>
                      </a:r>
                      <a:r>
                        <a:rPr lang="en-US" sz="1400" baseline="0" dirty="0" smtClean="0">
                          <a:latin typeface="Times New Roman" panose="02020603050405020304" pitchFamily="18" charset="0"/>
                          <a:cs typeface="Times New Roman" panose="02020603050405020304" pitchFamily="18" charset="0"/>
                        </a:rPr>
                        <a:t> domestic property – Taxable</a:t>
                      </a:r>
                    </a:p>
                    <a:p>
                      <a:r>
                        <a:rPr lang="en-US" sz="1400" baseline="0" dirty="0" smtClean="0">
                          <a:latin typeface="Times New Roman" panose="02020603050405020304" pitchFamily="18" charset="0"/>
                          <a:cs typeface="Times New Roman" panose="02020603050405020304" pitchFamily="18" charset="0"/>
                        </a:rPr>
                        <a:t>Income from foreign property – Not taxable unless rent is received in India</a:t>
                      </a:r>
                      <a:endParaRPr lang="en-IN" sz="14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55297128"/>
                  </a:ext>
                </a:extLst>
              </a:tr>
            </a:tbl>
          </a:graphicData>
        </a:graphic>
      </p:graphicFrame>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4" name="Slide Number Placeholder 3"/>
          <p:cNvSpPr>
            <a:spLocks noGrp="1"/>
          </p:cNvSpPr>
          <p:nvPr>
            <p:ph type="sldNum" sz="quarter" idx="12"/>
          </p:nvPr>
        </p:nvSpPr>
        <p:spPr/>
        <p:txBody>
          <a:bodyPr/>
          <a:lstStyle/>
          <a:p>
            <a:fld id="{D9D5E5EC-FED3-4D2A-9AC4-2CA96F921AA2}" type="slidenum">
              <a:rPr lang="en-IN" smtClean="0"/>
              <a:t>28</a:t>
            </a:fld>
            <a:endParaRPr lang="en-IN"/>
          </a:p>
        </p:txBody>
      </p:sp>
    </p:spTree>
    <p:extLst>
      <p:ext uri="{BB962C8B-B14F-4D97-AF65-F5344CB8AC3E}">
        <p14:creationId xmlns:p14="http://schemas.microsoft.com/office/powerpoint/2010/main" val="538248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22 – Basis of charge</a:t>
            </a:r>
            <a:endParaRPr lang="en-IN" sz="4000" dirty="0"/>
          </a:p>
        </p:txBody>
      </p:sp>
      <p:sp>
        <p:nvSpPr>
          <p:cNvPr id="3" name="Content Placeholder 2"/>
          <p:cNvSpPr>
            <a:spLocks noGrp="1"/>
          </p:cNvSpPr>
          <p:nvPr>
            <p:ph idx="1"/>
          </p:nvPr>
        </p:nvSpPr>
        <p:spPr>
          <a:xfrm>
            <a:off x="966978" y="3409950"/>
            <a:ext cx="9720071" cy="2385060"/>
          </a:xfrm>
        </p:spPr>
        <p:txBody>
          <a:bodyPr>
            <a:noAutofit/>
          </a:bodyPr>
          <a:lstStyle/>
          <a:p>
            <a:pPr marL="180975" lvl="1" indent="0">
              <a:buNone/>
            </a:pPr>
            <a:r>
              <a:rPr lang="en-US" sz="1400" dirty="0" smtClean="0">
                <a:latin typeface="Times New Roman" panose="02020603050405020304" pitchFamily="18" charset="0"/>
                <a:cs typeface="Times New Roman" panose="02020603050405020304" pitchFamily="18" charset="0"/>
              </a:rPr>
              <a:t>Annual value of property shall be chargeable to income tax under this head if -</a:t>
            </a:r>
          </a:p>
          <a:p>
            <a:pPr marL="523875" lvl="1" indent="-34290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“Property” should consist of buildings or lands appurtenant thereto</a:t>
            </a:r>
          </a:p>
          <a:p>
            <a:pPr marL="523875" lvl="1" indent="-342900">
              <a:buFont typeface="Wingdings" panose="05000000000000000000" pitchFamily="2" charset="2"/>
              <a:buChar char="q"/>
            </a:pPr>
            <a:r>
              <a:rPr lang="en-US" sz="1400" dirty="0" err="1" smtClean="0">
                <a:latin typeface="Times New Roman" panose="02020603050405020304" pitchFamily="18" charset="0"/>
                <a:cs typeface="Times New Roman" panose="02020603050405020304" pitchFamily="18" charset="0"/>
              </a:rPr>
              <a:t>Assessee</a:t>
            </a:r>
            <a:r>
              <a:rPr lang="en-US" sz="1400" dirty="0" smtClean="0">
                <a:latin typeface="Times New Roman" panose="02020603050405020304" pitchFamily="18" charset="0"/>
                <a:cs typeface="Times New Roman" panose="02020603050405020304" pitchFamily="18" charset="0"/>
              </a:rPr>
              <a:t> must be the “owner” of property</a:t>
            </a:r>
          </a:p>
          <a:p>
            <a:pPr marL="523875" lvl="1" indent="-34290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The property should not be held for the purpose of carrying on any business or profession</a:t>
            </a:r>
          </a:p>
        </p:txBody>
      </p:sp>
      <p:sp>
        <p:nvSpPr>
          <p:cNvPr id="4" name="Rectangle 3"/>
          <p:cNvSpPr/>
          <p:nvPr/>
        </p:nvSpPr>
        <p:spPr>
          <a:xfrm>
            <a:off x="1123950" y="1601490"/>
            <a:ext cx="10382250" cy="1374735"/>
          </a:xfrm>
          <a:prstGeom prst="rect">
            <a:avLst/>
          </a:prstGeom>
        </p:spPr>
        <p:txBody>
          <a:bodyPr wrap="square">
            <a:spAutoFit/>
          </a:bodyPr>
          <a:lstStyle/>
          <a:p>
            <a:pPr algn="just">
              <a:spcAft>
                <a:spcPts val="400"/>
              </a:spcAft>
            </a:pPr>
            <a:r>
              <a:rPr lang="en-US" sz="1600" b="1" dirty="0">
                <a:solidFill>
                  <a:srgbClr val="FF0000"/>
                </a:solidFill>
                <a:latin typeface="Times New Roman" panose="02020603050405020304" pitchFamily="18" charset="0"/>
              </a:rPr>
              <a:t>Income from house property.</a:t>
            </a:r>
            <a:endParaRPr lang="en-US" sz="1600" dirty="0">
              <a:solidFill>
                <a:srgbClr val="FF0000"/>
              </a:solidFill>
              <a:latin typeface="Times New Roman" panose="02020603050405020304" pitchFamily="18" charset="0"/>
            </a:endParaRPr>
          </a:p>
          <a:p>
            <a:pPr algn="just">
              <a:spcAft>
                <a:spcPts val="400"/>
              </a:spcAft>
            </a:pPr>
            <a:r>
              <a:rPr lang="en-US" sz="1600" b="1" dirty="0">
                <a:solidFill>
                  <a:srgbClr val="FF0000"/>
                </a:solidFill>
                <a:latin typeface="Times New Roman" panose="02020603050405020304" pitchFamily="18" charset="0"/>
              </a:rPr>
              <a:t>22. </a:t>
            </a:r>
            <a:r>
              <a:rPr lang="en-US" sz="1600" dirty="0">
                <a:solidFill>
                  <a:srgbClr val="FF0000"/>
                </a:solidFill>
                <a:latin typeface="Times New Roman" panose="02020603050405020304" pitchFamily="18" charset="0"/>
              </a:rPr>
              <a:t>The annual value of property consisting of any buildings or lands appurtenant thereto of which the </a:t>
            </a:r>
            <a:r>
              <a:rPr lang="en-US" sz="1600" dirty="0" err="1">
                <a:solidFill>
                  <a:srgbClr val="FF0000"/>
                </a:solidFill>
                <a:latin typeface="Times New Roman" panose="02020603050405020304" pitchFamily="18" charset="0"/>
              </a:rPr>
              <a:t>assessee</a:t>
            </a:r>
            <a:r>
              <a:rPr lang="en-US" sz="1600" dirty="0">
                <a:solidFill>
                  <a:srgbClr val="FF0000"/>
                </a:solidFill>
                <a:latin typeface="Times New Roman" panose="02020603050405020304" pitchFamily="18" charset="0"/>
              </a:rPr>
              <a:t> is the owner, other than such portions of such property as he may occupy for the purposes of any business or profession carried on by him the profits of which are chargeable to income-tax, shall be chargeable to income-tax under the head "Income from house property".</a:t>
            </a:r>
          </a:p>
        </p:txBody>
      </p:sp>
      <p:sp>
        <p:nvSpPr>
          <p:cNvPr id="6" name="Footer Placeholder 5"/>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29</a:t>
            </a:fld>
            <a:endParaRPr lang="en-IN"/>
          </a:p>
        </p:txBody>
      </p:sp>
    </p:spTree>
    <p:extLst>
      <p:ext uri="{BB962C8B-B14F-4D97-AF65-F5344CB8AC3E}">
        <p14:creationId xmlns:p14="http://schemas.microsoft.com/office/powerpoint/2010/main" val="418568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1347360"/>
            <a:ext cx="5911663" cy="1463040"/>
          </a:xfrm>
        </p:spPr>
        <p:txBody>
          <a:bodyPr>
            <a:noAutofit/>
          </a:bodyPr>
          <a:lstStyle/>
          <a:p>
            <a:pPr algn="l"/>
            <a:r>
              <a:rPr lang="en-US" sz="4200" dirty="0" smtClean="0">
                <a:latin typeface="Times New Roman" panose="02020603050405020304" pitchFamily="18" charset="0"/>
                <a:cs typeface="Times New Roman" panose="02020603050405020304" pitchFamily="18" charset="0"/>
              </a:rPr>
              <a:t>Salaries</a:t>
            </a:r>
            <a:endParaRPr lang="en-IN" sz="42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403412" y="2017337"/>
            <a:ext cx="5292538" cy="1463040"/>
          </a:xfrm>
        </p:spPr>
        <p:txBody>
          <a:bodyPr>
            <a:normAutofit/>
          </a:bodyPr>
          <a:lstStyle/>
          <a:p>
            <a:r>
              <a:rPr lang="en-US" sz="2000" dirty="0" smtClean="0">
                <a:latin typeface="Times New Roman" panose="02020603050405020304" pitchFamily="18" charset="0"/>
                <a:cs typeface="Times New Roman" panose="02020603050405020304" pitchFamily="18" charset="0"/>
              </a:rPr>
              <a:t>(Section 15 to 17 of the Income-tax Act, 1961)</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760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27 - Deemed owner</a:t>
            </a:r>
            <a:endParaRPr lang="en-IN" sz="4000" dirty="0"/>
          </a:p>
        </p:txBody>
      </p:sp>
      <p:graphicFrame>
        <p:nvGraphicFramePr>
          <p:cNvPr id="6" name="Diagram 5"/>
          <p:cNvGraphicFramePr/>
          <p:nvPr>
            <p:extLst>
              <p:ext uri="{D42A27DB-BD31-4B8C-83A1-F6EECF244321}">
                <p14:modId xmlns:p14="http://schemas.microsoft.com/office/powerpoint/2010/main" val="849194696"/>
              </p:ext>
            </p:extLst>
          </p:nvPr>
        </p:nvGraphicFramePr>
        <p:xfrm>
          <a:off x="1024128" y="1385454"/>
          <a:ext cx="10401254" cy="4922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r>
              <a:rPr lang="en-US" smtClean="0"/>
              <a:t>Back to Basic - Educational Series - Income Tax</a:t>
            </a:r>
            <a:endParaRPr lang="en-IN"/>
          </a:p>
        </p:txBody>
      </p:sp>
      <p:sp>
        <p:nvSpPr>
          <p:cNvPr id="8" name="Slide Number Placeholder 7"/>
          <p:cNvSpPr>
            <a:spLocks noGrp="1"/>
          </p:cNvSpPr>
          <p:nvPr>
            <p:ph type="sldNum" sz="quarter" idx="12"/>
          </p:nvPr>
        </p:nvSpPr>
        <p:spPr/>
        <p:txBody>
          <a:bodyPr/>
          <a:lstStyle/>
          <a:p>
            <a:fld id="{D9D5E5EC-FED3-4D2A-9AC4-2CA96F921AA2}" type="slidenum">
              <a:rPr lang="en-IN" smtClean="0"/>
              <a:t>30</a:t>
            </a:fld>
            <a:endParaRPr lang="en-IN"/>
          </a:p>
        </p:txBody>
      </p:sp>
    </p:spTree>
    <p:extLst>
      <p:ext uri="{BB962C8B-B14F-4D97-AF65-F5344CB8AC3E}">
        <p14:creationId xmlns:p14="http://schemas.microsoft.com/office/powerpoint/2010/main" val="2114401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8</a:t>
            </a:r>
            <a:endParaRPr lang="en-IN" sz="4000" dirty="0"/>
          </a:p>
        </p:txBody>
      </p:sp>
      <p:sp>
        <p:nvSpPr>
          <p:cNvPr id="3" name="Content Placeholder 2"/>
          <p:cNvSpPr>
            <a:spLocks noGrp="1"/>
          </p:cNvSpPr>
          <p:nvPr>
            <p:ph idx="1"/>
          </p:nvPr>
        </p:nvSpPr>
        <p:spPr>
          <a:xfrm>
            <a:off x="1024128" y="1093369"/>
            <a:ext cx="6319646" cy="5440781"/>
          </a:xfrm>
        </p:spPr>
        <p:txBody>
          <a:bodyPr>
            <a:noAutofit/>
          </a:bodyPr>
          <a:lstStyle/>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a:p>
            <a:pPr marL="180975" lvl="1" indent="0">
              <a:buNone/>
            </a:pP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X &amp; Co. (Owner)</a:t>
            </a:r>
          </a:p>
          <a:p>
            <a:pPr marL="466725" lvl="1" indent="-285750"/>
            <a:r>
              <a:rPr lang="en-US" sz="1400" dirty="0" smtClean="0">
                <a:latin typeface="Times New Roman" panose="02020603050405020304" pitchFamily="18" charset="0"/>
                <a:cs typeface="Times New Roman" panose="02020603050405020304" pitchFamily="18" charset="0"/>
              </a:rPr>
              <a:t>Shopping </a:t>
            </a:r>
            <a:r>
              <a:rPr lang="en-US" sz="1400" dirty="0">
                <a:latin typeface="Times New Roman" panose="02020603050405020304" pitchFamily="18" charset="0"/>
                <a:cs typeface="Times New Roman" panose="02020603050405020304" pitchFamily="18" charset="0"/>
              </a:rPr>
              <a:t>malls/business </a:t>
            </a:r>
            <a:r>
              <a:rPr lang="en-US" sz="1400" dirty="0" err="1">
                <a:latin typeface="Times New Roman" panose="02020603050405020304" pitchFamily="18" charset="0"/>
                <a:cs typeface="Times New Roman" panose="02020603050405020304" pitchFamily="18" charset="0"/>
              </a:rPr>
              <a:t>centres</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are located in X &amp; Co.’s premises </a:t>
            </a:r>
          </a:p>
          <a:p>
            <a:pPr marL="466725" lvl="1" indent="-285750"/>
            <a:r>
              <a:rPr lang="en-US" sz="1400" dirty="0" smtClean="0">
                <a:latin typeface="Times New Roman" panose="02020603050405020304" pitchFamily="18" charset="0"/>
                <a:cs typeface="Times New Roman" panose="02020603050405020304" pitchFamily="18" charset="0"/>
              </a:rPr>
              <a:t>X &amp; Co.’s responsibility </a:t>
            </a:r>
          </a:p>
          <a:p>
            <a:pPr marL="649605" lvl="2" indent="-285750"/>
            <a:r>
              <a:rPr lang="en-US" dirty="0" smtClean="0">
                <a:latin typeface="Times New Roman" panose="02020603050405020304" pitchFamily="18" charset="0"/>
                <a:cs typeface="Times New Roman" panose="02020603050405020304" pitchFamily="18" charset="0"/>
              </a:rPr>
              <a:t>Providing </a:t>
            </a:r>
            <a:r>
              <a:rPr lang="en-US" dirty="0">
                <a:latin typeface="Times New Roman" panose="02020603050405020304" pitchFamily="18" charset="0"/>
                <a:cs typeface="Times New Roman" panose="02020603050405020304" pitchFamily="18" charset="0"/>
              </a:rPr>
              <a:t>security, communication and other services </a:t>
            </a:r>
            <a:endParaRPr lang="en-US" dirty="0" smtClean="0">
              <a:latin typeface="Times New Roman" panose="02020603050405020304" pitchFamily="18" charset="0"/>
              <a:cs typeface="Times New Roman" panose="02020603050405020304" pitchFamily="18" charset="0"/>
            </a:endParaRPr>
          </a:p>
          <a:p>
            <a:pPr marL="649605" lvl="2" indent="-285750"/>
            <a:r>
              <a:rPr lang="en-US" dirty="0" smtClean="0">
                <a:latin typeface="Times New Roman" panose="02020603050405020304" pitchFamily="18" charset="0"/>
                <a:cs typeface="Times New Roman" panose="02020603050405020304" pitchFamily="18" charset="0"/>
              </a:rPr>
              <a:t>Keep </a:t>
            </a:r>
            <a:r>
              <a:rPr lang="en-US" dirty="0">
                <a:latin typeface="Times New Roman" panose="02020603050405020304" pitchFamily="18" charset="0"/>
                <a:cs typeface="Times New Roman" panose="02020603050405020304" pitchFamily="18" charset="0"/>
              </a:rPr>
              <a:t>open the business </a:t>
            </a:r>
            <a:r>
              <a:rPr lang="en-US" dirty="0" err="1">
                <a:latin typeface="Times New Roman" panose="02020603050405020304" pitchFamily="18" charset="0"/>
                <a:cs typeface="Times New Roman" panose="02020603050405020304" pitchFamily="18" charset="0"/>
              </a:rPr>
              <a:t>centres</a:t>
            </a:r>
            <a:r>
              <a:rPr lang="en-US" dirty="0">
                <a:latin typeface="Times New Roman" panose="02020603050405020304" pitchFamily="18" charset="0"/>
                <a:cs typeface="Times New Roman" panose="02020603050405020304" pitchFamily="18" charset="0"/>
              </a:rPr>
              <a:t> from 9 A.M. to 10 P.M. every day. </a:t>
            </a:r>
            <a:endParaRPr lang="en-US" dirty="0" smtClean="0">
              <a:latin typeface="Times New Roman" panose="02020603050405020304" pitchFamily="18" charset="0"/>
              <a:cs typeface="Times New Roman" panose="02020603050405020304" pitchFamily="18" charset="0"/>
            </a:endParaRPr>
          </a:p>
          <a:p>
            <a:pPr marL="649605" lvl="2" indent="-285750"/>
            <a:r>
              <a:rPr lang="en-US" dirty="0" smtClean="0">
                <a:latin typeface="Times New Roman" panose="02020603050405020304" pitchFamily="18" charset="0"/>
                <a:cs typeface="Times New Roman" panose="02020603050405020304" pitchFamily="18" charset="0"/>
              </a:rPr>
              <a:t>Permit </a:t>
            </a:r>
            <a:r>
              <a:rPr lang="en-US" dirty="0">
                <a:latin typeface="Times New Roman" panose="02020603050405020304" pitchFamily="18" charset="0"/>
                <a:cs typeface="Times New Roman" panose="02020603050405020304" pitchFamily="18" charset="0"/>
              </a:rPr>
              <a:t>the employees of the users free access to the </a:t>
            </a:r>
            <a:r>
              <a:rPr lang="en-US" dirty="0" smtClean="0">
                <a:latin typeface="Times New Roman" panose="02020603050405020304" pitchFamily="18" charset="0"/>
                <a:cs typeface="Times New Roman" panose="02020603050405020304" pitchFamily="18" charset="0"/>
              </a:rPr>
              <a:t>aforesaid services </a:t>
            </a:r>
          </a:p>
          <a:p>
            <a:pPr marL="466725" lvl="1" indent="-285750">
              <a:buClr>
                <a:srgbClr val="C66951"/>
              </a:buClr>
            </a:pPr>
            <a:r>
              <a:rPr lang="en-US" sz="1400" dirty="0" smtClean="0">
                <a:solidFill>
                  <a:prstClr val="black"/>
                </a:solidFill>
                <a:latin typeface="Times New Roman" panose="02020603050405020304" pitchFamily="18" charset="0"/>
                <a:cs typeface="Times New Roman" panose="02020603050405020304" pitchFamily="18" charset="0"/>
              </a:rPr>
              <a:t>User’s </a:t>
            </a:r>
            <a:r>
              <a:rPr lang="en-US" sz="1400" dirty="0">
                <a:solidFill>
                  <a:prstClr val="black"/>
                </a:solidFill>
                <a:latin typeface="Times New Roman" panose="02020603050405020304" pitchFamily="18" charset="0"/>
                <a:cs typeface="Times New Roman" panose="02020603050405020304" pitchFamily="18" charset="0"/>
              </a:rPr>
              <a:t>responsibility </a:t>
            </a:r>
          </a:p>
          <a:p>
            <a:pPr marL="649605" lvl="2" indent="-285750"/>
            <a:r>
              <a:rPr lang="en-US" dirty="0" smtClean="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permitted to allow any person to sleep or stay in any part of the building nor to use the same for residential purposes. </a:t>
            </a:r>
            <a:endParaRPr lang="en-US" dirty="0" smtClean="0">
              <a:latin typeface="Times New Roman" panose="02020603050405020304" pitchFamily="18" charset="0"/>
              <a:cs typeface="Times New Roman" panose="02020603050405020304" pitchFamily="18" charset="0"/>
            </a:endParaRPr>
          </a:p>
          <a:p>
            <a:pPr marL="649605" lvl="2" indent="-285750"/>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granted permissive user of the services and facilities provided in the premises by </a:t>
            </a:r>
            <a:r>
              <a:rPr lang="en-US" dirty="0" smtClean="0">
                <a:latin typeface="Times New Roman" panose="02020603050405020304" pitchFamily="18" charset="0"/>
                <a:cs typeface="Times New Roman" panose="02020603050405020304" pitchFamily="18" charset="0"/>
              </a:rPr>
              <a:t>X &amp; Co.. </a:t>
            </a:r>
          </a:p>
          <a:p>
            <a:pPr marL="649605" lvl="2" indent="-285750"/>
            <a:r>
              <a:rPr lang="en-US" dirty="0" smtClean="0">
                <a:latin typeface="Times New Roman" panose="02020603050405020304" pitchFamily="18" charset="0"/>
                <a:cs typeface="Times New Roman" panose="02020603050405020304" pitchFamily="18" charset="0"/>
              </a:rPr>
              <a:t>No right</a:t>
            </a:r>
            <a:r>
              <a:rPr lang="en-US" dirty="0">
                <a:latin typeface="Times New Roman" panose="02020603050405020304" pitchFamily="18" charset="0"/>
                <a:cs typeface="Times New Roman" panose="02020603050405020304" pitchFamily="18" charset="0"/>
              </a:rPr>
              <a:t>, title or interest of any kind in the services and facilities provided by </a:t>
            </a:r>
            <a:r>
              <a:rPr lang="en-US" dirty="0" smtClean="0">
                <a:latin typeface="Times New Roman" panose="02020603050405020304" pitchFamily="18" charset="0"/>
                <a:cs typeface="Times New Roman" panose="02020603050405020304" pitchFamily="18" charset="0"/>
              </a:rPr>
              <a:t>X &amp; Co.,</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No tenancy </a:t>
            </a:r>
            <a:r>
              <a:rPr lang="en-US" dirty="0">
                <a:latin typeface="Times New Roman" panose="02020603050405020304" pitchFamily="18" charset="0"/>
                <a:cs typeface="Times New Roman" panose="02020603050405020304" pitchFamily="18" charset="0"/>
              </a:rPr>
              <a:t>right </a:t>
            </a:r>
            <a:r>
              <a:rPr lang="en-US" dirty="0" smtClean="0">
                <a:latin typeface="Times New Roman" panose="02020603050405020304" pitchFamily="18" charset="0"/>
                <a:cs typeface="Times New Roman" panose="02020603050405020304" pitchFamily="18" charset="0"/>
              </a:rPr>
              <a:t>or occupancy</a:t>
            </a:r>
          </a:p>
          <a:p>
            <a:pPr marL="649605" lvl="2" indent="-285750"/>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service charges payable by the users had been determined at a fixed </a:t>
            </a:r>
            <a:r>
              <a:rPr lang="en-US" dirty="0" smtClean="0">
                <a:latin typeface="Times New Roman" panose="02020603050405020304" pitchFamily="18" charset="0"/>
                <a:cs typeface="Times New Roman" panose="02020603050405020304" pitchFamily="18" charset="0"/>
              </a:rPr>
              <a:t>rate. </a:t>
            </a:r>
          </a:p>
        </p:txBody>
      </p:sp>
      <p:pic>
        <p:nvPicPr>
          <p:cNvPr id="6" name="Picture 5"/>
          <p:cNvPicPr>
            <a:picLocks noChangeAspect="1"/>
          </p:cNvPicPr>
          <p:nvPr/>
        </p:nvPicPr>
        <p:blipFill>
          <a:blip r:embed="rId2"/>
          <a:stretch>
            <a:fillRect/>
          </a:stretch>
        </p:blipFill>
        <p:spPr>
          <a:xfrm>
            <a:off x="1805608" y="966660"/>
            <a:ext cx="1699591" cy="1699591"/>
          </a:xfrm>
          <a:prstGeom prst="rect">
            <a:avLst/>
          </a:prstGeom>
        </p:spPr>
      </p:pic>
      <p:cxnSp>
        <p:nvCxnSpPr>
          <p:cNvPr id="8" name="Straight Arrow Connector 7"/>
          <p:cNvCxnSpPr/>
          <p:nvPr/>
        </p:nvCxnSpPr>
        <p:spPr>
          <a:xfrm>
            <a:off x="3752850" y="2257425"/>
            <a:ext cx="1790700"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91200" y="2097673"/>
            <a:ext cx="2428875"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Users</a:t>
            </a:r>
            <a:endParaRPr lang="en-IN" sz="1600" dirty="0">
              <a:latin typeface="Times New Roman" panose="02020603050405020304" pitchFamily="18" charset="0"/>
              <a:cs typeface="Times New Roman" panose="02020603050405020304" pitchFamily="18" charset="0"/>
            </a:endParaRPr>
          </a:p>
        </p:txBody>
      </p:sp>
      <p:sp>
        <p:nvSpPr>
          <p:cNvPr id="10" name="Rectangle 9"/>
          <p:cNvSpPr/>
          <p:nvPr/>
        </p:nvSpPr>
        <p:spPr>
          <a:xfrm>
            <a:off x="7480861" y="966660"/>
            <a:ext cx="4534305" cy="1815882"/>
          </a:xfrm>
          <a:prstGeom prst="rect">
            <a:avLst/>
          </a:prstGeom>
        </p:spPr>
        <p:txBody>
          <a:bodyPr wrap="square">
            <a:spAutoFit/>
          </a:bodyPr>
          <a:lstStyle/>
          <a:p>
            <a:r>
              <a:rPr lang="en-US" sz="1400" b="1" dirty="0" smtClean="0">
                <a:solidFill>
                  <a:srgbClr val="212529"/>
                </a:solidFill>
                <a:latin typeface="Times New Roman" panose="02020603050405020304" pitchFamily="18" charset="0"/>
                <a:cs typeface="Times New Roman" panose="02020603050405020304" pitchFamily="18" charset="0"/>
              </a:rPr>
              <a:t>PFH </a:t>
            </a:r>
            <a:r>
              <a:rPr lang="en-US" sz="1400" b="1" dirty="0">
                <a:solidFill>
                  <a:srgbClr val="212529"/>
                </a:solidFill>
                <a:latin typeface="Times New Roman" panose="02020603050405020304" pitchFamily="18" charset="0"/>
                <a:cs typeface="Times New Roman" panose="02020603050405020304" pitchFamily="18" charset="0"/>
              </a:rPr>
              <a:t>Mall &amp; Retail Management Ltd</a:t>
            </a:r>
            <a:r>
              <a:rPr lang="en-US" sz="1400" b="1" dirty="0" smtClean="0">
                <a:solidFill>
                  <a:srgbClr val="212529"/>
                </a:solidFill>
                <a:latin typeface="Times New Roman" panose="02020603050405020304" pitchFamily="18" charset="0"/>
                <a:cs typeface="Times New Roman" panose="02020603050405020304" pitchFamily="18" charset="0"/>
              </a:rPr>
              <a:t>.</a:t>
            </a:r>
          </a:p>
          <a:p>
            <a:r>
              <a:rPr lang="sv-SE" sz="1400" b="1" dirty="0">
                <a:latin typeface="Times New Roman" panose="02020603050405020304" pitchFamily="18" charset="0"/>
                <a:cs typeface="Times New Roman" panose="02020603050405020304" pitchFamily="18" charset="0"/>
              </a:rPr>
              <a:t>[2008] 110 ITD 337 (Kolkata</a:t>
            </a:r>
            <a:r>
              <a:rPr lang="sv-SE" sz="1400" b="1" dirty="0" smtClean="0">
                <a:latin typeface="Times New Roman" panose="02020603050405020304" pitchFamily="18" charset="0"/>
                <a:cs typeface="Times New Roman" panose="02020603050405020304" pitchFamily="18" charset="0"/>
              </a:rPr>
              <a:t>) ITAT</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Objective of lessor to be seen</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If the </a:t>
            </a:r>
            <a:r>
              <a:rPr lang="en-US" sz="1400" dirty="0">
                <a:latin typeface="Times New Roman" panose="02020603050405020304" pitchFamily="18" charset="0"/>
                <a:cs typeface="Times New Roman" panose="02020603050405020304" pitchFamily="18" charset="0"/>
              </a:rPr>
              <a:t>main intention is for simply letting out property or any portion </a:t>
            </a:r>
            <a:r>
              <a:rPr lang="en-US" sz="1400" dirty="0" smtClean="0">
                <a:latin typeface="Times New Roman" panose="02020603050405020304" pitchFamily="18" charset="0"/>
                <a:cs typeface="Times New Roman" panose="02020603050405020304" pitchFamily="18" charset="0"/>
              </a:rPr>
              <a:t>thereof - IFHP </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If the </a:t>
            </a:r>
            <a:r>
              <a:rPr lang="en-US" sz="1400" dirty="0">
                <a:latin typeface="Times New Roman" panose="02020603050405020304" pitchFamily="18" charset="0"/>
                <a:cs typeface="Times New Roman" panose="02020603050405020304" pitchFamily="18" charset="0"/>
              </a:rPr>
              <a:t>main intention is found to be the exploitation of the immovable property by way of commercial </a:t>
            </a:r>
            <a:r>
              <a:rPr lang="en-US" sz="1400" dirty="0" smtClean="0">
                <a:latin typeface="Times New Roman" panose="02020603050405020304" pitchFamily="18" charset="0"/>
                <a:cs typeface="Times New Roman" panose="02020603050405020304" pitchFamily="18" charset="0"/>
              </a:rPr>
              <a:t>activities - PGBP</a:t>
            </a:r>
            <a:endParaRPr lang="en-IN" sz="1400" dirty="0">
              <a:latin typeface="Times New Roman" panose="02020603050405020304" pitchFamily="18" charset="0"/>
              <a:cs typeface="Times New Roman" panose="02020603050405020304" pitchFamily="18" charset="0"/>
            </a:endParaRPr>
          </a:p>
        </p:txBody>
      </p:sp>
      <p:sp>
        <p:nvSpPr>
          <p:cNvPr id="11" name="Rectangle 10"/>
          <p:cNvSpPr/>
          <p:nvPr/>
        </p:nvSpPr>
        <p:spPr>
          <a:xfrm>
            <a:off x="7480861" y="2933118"/>
            <a:ext cx="4534305" cy="3108543"/>
          </a:xfrm>
          <a:prstGeom prst="rect">
            <a:avLst/>
          </a:prstGeom>
        </p:spPr>
        <p:txBody>
          <a:bodyPr wrap="square">
            <a:spAutoFit/>
          </a:bodyPr>
          <a:lstStyle/>
          <a:p>
            <a:r>
              <a:rPr lang="en-US" sz="1400" b="1" dirty="0" smtClean="0">
                <a:solidFill>
                  <a:srgbClr val="212529"/>
                </a:solidFill>
                <a:latin typeface="Times New Roman" panose="02020603050405020304" pitchFamily="18" charset="0"/>
                <a:cs typeface="Times New Roman" panose="02020603050405020304" pitchFamily="18" charset="0"/>
              </a:rPr>
              <a:t>Noor resorts (P.) Ltd. [2022] 145 taxmann.com 353 (HP)</a:t>
            </a:r>
            <a:endParaRPr lang="sv-SE" sz="14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Renting as a business – PGBP and not IFHP</a:t>
            </a:r>
          </a:p>
          <a:p>
            <a:endParaRPr lang="en-US" sz="1400" dirty="0" smtClean="0">
              <a:latin typeface="Times New Roman" panose="02020603050405020304" pitchFamily="18" charset="0"/>
              <a:cs typeface="Times New Roman" panose="02020603050405020304" pitchFamily="18" charset="0"/>
            </a:endParaRPr>
          </a:p>
          <a:p>
            <a:r>
              <a:rPr lang="en-US" sz="1400" b="1" dirty="0" err="1" smtClean="0">
                <a:latin typeface="Times New Roman" panose="02020603050405020304" pitchFamily="18" charset="0"/>
                <a:cs typeface="Times New Roman" panose="02020603050405020304" pitchFamily="18" charset="0"/>
              </a:rPr>
              <a:t>Nisarg</a:t>
            </a:r>
            <a:r>
              <a:rPr lang="en-US" sz="1400" b="1" dirty="0" smtClean="0">
                <a:latin typeface="Times New Roman" panose="02020603050405020304" pitchFamily="18" charset="0"/>
                <a:cs typeface="Times New Roman" panose="02020603050405020304" pitchFamily="18" charset="0"/>
              </a:rPr>
              <a:t> Realtors (P.) Ltd. [2022] 139 taxmann.com 163 (Mum ITAT)</a:t>
            </a:r>
          </a:p>
          <a:p>
            <a:pPr marL="285750" indent="-285750">
              <a:buFont typeface="Arial" panose="020B0604020202020204" pitchFamily="34" charset="0"/>
              <a:buChar char="•"/>
            </a:pPr>
            <a:r>
              <a:rPr lang="en-US" sz="1400" dirty="0" err="1" smtClean="0">
                <a:latin typeface="Times New Roman" panose="02020603050405020304" pitchFamily="18" charset="0"/>
                <a:cs typeface="Times New Roman" panose="02020603050405020304" pitchFamily="18" charset="0"/>
              </a:rPr>
              <a:t>MoA</a:t>
            </a:r>
            <a:r>
              <a:rPr lang="en-US" sz="1400" dirty="0" smtClean="0">
                <a:latin typeface="Times New Roman" panose="02020603050405020304" pitchFamily="18" charset="0"/>
                <a:cs typeface="Times New Roman" panose="02020603050405020304" pitchFamily="18" charset="0"/>
              </a:rPr>
              <a:t> object clause – to acquire properties such as land and building and also to earn rental income</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r>
              <a:rPr lang="en-US" sz="1400" b="1" dirty="0" err="1" smtClean="0">
                <a:latin typeface="Times New Roman" panose="02020603050405020304" pitchFamily="18" charset="0"/>
                <a:cs typeface="Times New Roman" panose="02020603050405020304" pitchFamily="18" charset="0"/>
              </a:rPr>
              <a:t>S.N.Damani</a:t>
            </a:r>
            <a:r>
              <a:rPr lang="en-US" sz="1400" b="1" dirty="0" smtClean="0">
                <a:latin typeface="Times New Roman" panose="02020603050405020304" pitchFamily="18" charset="0"/>
                <a:cs typeface="Times New Roman" panose="02020603050405020304" pitchFamily="18" charset="0"/>
              </a:rPr>
              <a:t> Infra (P.) Ltd. [2022] 138 taxmann.com 381 (Chennai)</a:t>
            </a:r>
          </a:p>
          <a:p>
            <a:pPr marL="285750" indent="-285750">
              <a:buFont typeface="Arial" panose="020B0604020202020204" pitchFamily="34" charset="0"/>
              <a:buChar char="•"/>
            </a:pPr>
            <a:r>
              <a:rPr lang="en-US" sz="1400" dirty="0" err="1" smtClean="0">
                <a:latin typeface="Times New Roman" panose="02020603050405020304" pitchFamily="18" charset="0"/>
                <a:cs typeface="Times New Roman" panose="02020603050405020304" pitchFamily="18" charset="0"/>
              </a:rPr>
              <a:t>MoA</a:t>
            </a:r>
            <a:r>
              <a:rPr lang="en-US" sz="1400" dirty="0" smtClean="0">
                <a:latin typeface="Times New Roman" panose="02020603050405020304" pitchFamily="18" charset="0"/>
                <a:cs typeface="Times New Roman" panose="02020603050405020304" pitchFamily="18" charset="0"/>
              </a:rPr>
              <a:t> object clause – to provide warehouse and supply chain solutions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Rental income – taxable under IFHP</a:t>
            </a:r>
          </a:p>
          <a:p>
            <a:pPr marL="285750" indent="-28575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31</a:t>
            </a:fld>
            <a:endParaRPr lang="en-IN"/>
          </a:p>
        </p:txBody>
      </p:sp>
    </p:spTree>
    <p:extLst>
      <p:ext uri="{BB962C8B-B14F-4D97-AF65-F5344CB8AC3E}">
        <p14:creationId xmlns:p14="http://schemas.microsoft.com/office/powerpoint/2010/main" val="13360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Computation of IFHP</a:t>
            </a:r>
            <a:endParaRPr lang="en-IN" sz="4000" dirty="0"/>
          </a:p>
        </p:txBody>
      </p:sp>
      <p:graphicFrame>
        <p:nvGraphicFramePr>
          <p:cNvPr id="4" name="Table 3"/>
          <p:cNvGraphicFramePr>
            <a:graphicFrameLocks noGrp="1"/>
          </p:cNvGraphicFramePr>
          <p:nvPr>
            <p:extLst>
              <p:ext uri="{D42A27DB-BD31-4B8C-83A1-F6EECF244321}">
                <p14:modId xmlns:p14="http://schemas.microsoft.com/office/powerpoint/2010/main" val="882044660"/>
              </p:ext>
            </p:extLst>
          </p:nvPr>
        </p:nvGraphicFramePr>
        <p:xfrm>
          <a:off x="1163783" y="1310791"/>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63621509"/>
                    </a:ext>
                  </a:extLst>
                </a:gridCol>
                <a:gridCol w="4064000">
                  <a:extLst>
                    <a:ext uri="{9D8B030D-6E8A-4147-A177-3AD203B41FA5}">
                      <a16:colId xmlns:a16="http://schemas.microsoft.com/office/drawing/2014/main" val="861327225"/>
                    </a:ext>
                  </a:extLst>
                </a:gridCol>
              </a:tblGrid>
              <a:tr h="370840">
                <a:tc>
                  <a:txBody>
                    <a:bodyPr/>
                    <a:lstStyle/>
                    <a:p>
                      <a:r>
                        <a:rPr lang="en-US" sz="1400" dirty="0" smtClean="0">
                          <a:latin typeface="Times New Roman" panose="02020603050405020304" pitchFamily="18" charset="0"/>
                          <a:cs typeface="Times New Roman" panose="02020603050405020304" pitchFamily="18" charset="0"/>
                        </a:rPr>
                        <a:t>Particulars</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Amount in INR</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6742574"/>
                  </a:ext>
                </a:extLst>
              </a:tr>
              <a:tr h="370840">
                <a:tc>
                  <a:txBody>
                    <a:bodyPr/>
                    <a:lstStyle/>
                    <a:p>
                      <a:r>
                        <a:rPr lang="en-US" sz="1400" dirty="0" smtClean="0">
                          <a:latin typeface="Times New Roman" panose="02020603050405020304" pitchFamily="18" charset="0"/>
                          <a:cs typeface="Times New Roman" panose="02020603050405020304" pitchFamily="18" charset="0"/>
                        </a:rPr>
                        <a:t>Gross Annual</a:t>
                      </a:r>
                      <a:r>
                        <a:rPr lang="en-US" sz="1400" baseline="0" dirty="0" smtClean="0">
                          <a:latin typeface="Times New Roman" panose="02020603050405020304" pitchFamily="18" charset="0"/>
                          <a:cs typeface="Times New Roman" panose="02020603050405020304" pitchFamily="18" charset="0"/>
                        </a:rPr>
                        <a:t> Value – Section 23</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Xxx</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7886248"/>
                  </a:ext>
                </a:extLst>
              </a:tr>
              <a:tr h="370840">
                <a:tc>
                  <a:txBody>
                    <a:bodyPr/>
                    <a:lstStyle/>
                    <a:p>
                      <a:r>
                        <a:rPr lang="en-US" sz="1400" dirty="0" smtClean="0">
                          <a:latin typeface="Times New Roman" panose="02020603050405020304" pitchFamily="18" charset="0"/>
                          <a:cs typeface="Times New Roman" panose="02020603050405020304" pitchFamily="18" charset="0"/>
                        </a:rPr>
                        <a:t>Less: Municipal</a:t>
                      </a:r>
                      <a:r>
                        <a:rPr lang="en-US" sz="1400" baseline="0" dirty="0" smtClean="0">
                          <a:latin typeface="Times New Roman" panose="02020603050405020304" pitchFamily="18" charset="0"/>
                          <a:cs typeface="Times New Roman" panose="02020603050405020304" pitchFamily="18" charset="0"/>
                        </a:rPr>
                        <a:t> Taxes – Proviso to Section 23</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(xx)</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2503764"/>
                  </a:ext>
                </a:extLst>
              </a:tr>
              <a:tr h="370840">
                <a:tc>
                  <a:txBody>
                    <a:bodyPr/>
                    <a:lstStyle/>
                    <a:p>
                      <a:r>
                        <a:rPr lang="en-US" sz="1400" dirty="0" smtClean="0">
                          <a:latin typeface="Times New Roman" panose="02020603050405020304" pitchFamily="18" charset="0"/>
                          <a:cs typeface="Times New Roman" panose="02020603050405020304" pitchFamily="18" charset="0"/>
                        </a:rPr>
                        <a:t>Net Annual</a:t>
                      </a:r>
                      <a:r>
                        <a:rPr lang="en-US" sz="1400" baseline="0" dirty="0" smtClean="0">
                          <a:latin typeface="Times New Roman" panose="02020603050405020304" pitchFamily="18" charset="0"/>
                          <a:cs typeface="Times New Roman" panose="02020603050405020304" pitchFamily="18" charset="0"/>
                        </a:rPr>
                        <a:t> Value</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Xxx</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8515309"/>
                  </a:ext>
                </a:extLst>
              </a:tr>
              <a:tr h="370840">
                <a:tc>
                  <a:txBody>
                    <a:bodyPr/>
                    <a:lstStyle/>
                    <a:p>
                      <a:r>
                        <a:rPr lang="en-US" sz="1400" dirty="0" smtClean="0">
                          <a:latin typeface="Times New Roman" panose="02020603050405020304" pitchFamily="18" charset="0"/>
                          <a:cs typeface="Times New Roman" panose="02020603050405020304" pitchFamily="18" charset="0"/>
                        </a:rPr>
                        <a:t>Less: Deductions –</a:t>
                      </a:r>
                      <a:r>
                        <a:rPr lang="en-US" sz="1400" baseline="0" dirty="0" smtClean="0">
                          <a:latin typeface="Times New Roman" panose="02020603050405020304" pitchFamily="18" charset="0"/>
                          <a:cs typeface="Times New Roman" panose="02020603050405020304" pitchFamily="18" charset="0"/>
                        </a:rPr>
                        <a:t> Section 24</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(xx)</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65239298"/>
                  </a:ext>
                </a:extLst>
              </a:tr>
              <a:tr h="370840">
                <a:tc>
                  <a:txBody>
                    <a:bodyPr/>
                    <a:lstStyle/>
                    <a:p>
                      <a:r>
                        <a:rPr lang="en-US" sz="1400" dirty="0" smtClean="0">
                          <a:latin typeface="Times New Roman" panose="02020603050405020304" pitchFamily="18" charset="0"/>
                          <a:cs typeface="Times New Roman" panose="02020603050405020304" pitchFamily="18" charset="0"/>
                        </a:rPr>
                        <a:t>Income / (Loss) from House Property</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xxx</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3887818"/>
                  </a:ext>
                </a:extLst>
              </a:tr>
            </a:tbl>
          </a:graphicData>
        </a:graphic>
      </p:graphicFrame>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32</a:t>
            </a:fld>
            <a:endParaRPr lang="en-IN"/>
          </a:p>
        </p:txBody>
      </p:sp>
    </p:spTree>
    <p:extLst>
      <p:ext uri="{BB962C8B-B14F-4D97-AF65-F5344CB8AC3E}">
        <p14:creationId xmlns:p14="http://schemas.microsoft.com/office/powerpoint/2010/main" val="2992545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Berlin Sans FB" panose="020E0602020502020306" pitchFamily="34" charset="0"/>
                <a:cs typeface="Arial" panose="020B0604020202020204" pitchFamily="34" charset="0"/>
              </a:rPr>
              <a:t>Characterization of house property</a:t>
            </a:r>
            <a:endParaRPr lang="en-IN" sz="4000" dirty="0"/>
          </a:p>
        </p:txBody>
      </p:sp>
      <p:graphicFrame>
        <p:nvGraphicFramePr>
          <p:cNvPr id="7" name="Diagram 6"/>
          <p:cNvGraphicFramePr/>
          <p:nvPr>
            <p:extLst>
              <p:ext uri="{D42A27DB-BD31-4B8C-83A1-F6EECF244321}">
                <p14:modId xmlns:p14="http://schemas.microsoft.com/office/powerpoint/2010/main" val="3396064667"/>
              </p:ext>
            </p:extLst>
          </p:nvPr>
        </p:nvGraphicFramePr>
        <p:xfrm>
          <a:off x="1024128" y="1348509"/>
          <a:ext cx="10345836"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4" name="Slide Number Placeholder 3"/>
          <p:cNvSpPr>
            <a:spLocks noGrp="1"/>
          </p:cNvSpPr>
          <p:nvPr>
            <p:ph type="sldNum" sz="quarter" idx="12"/>
          </p:nvPr>
        </p:nvSpPr>
        <p:spPr/>
        <p:txBody>
          <a:bodyPr/>
          <a:lstStyle/>
          <a:p>
            <a:fld id="{D9D5E5EC-FED3-4D2A-9AC4-2CA96F921AA2}" type="slidenum">
              <a:rPr lang="en-IN" smtClean="0"/>
              <a:t>33</a:t>
            </a:fld>
            <a:endParaRPr lang="en-IN"/>
          </a:p>
        </p:txBody>
      </p:sp>
    </p:spTree>
    <p:extLst>
      <p:ext uri="{BB962C8B-B14F-4D97-AF65-F5344CB8AC3E}">
        <p14:creationId xmlns:p14="http://schemas.microsoft.com/office/powerpoint/2010/main" val="1872650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23 – Gross annual value</a:t>
            </a:r>
            <a:endParaRPr lang="en-IN" sz="4000" dirty="0"/>
          </a:p>
        </p:txBody>
      </p:sp>
      <p:graphicFrame>
        <p:nvGraphicFramePr>
          <p:cNvPr id="7" name="Diagram 6"/>
          <p:cNvGraphicFramePr/>
          <p:nvPr>
            <p:extLst>
              <p:ext uri="{D42A27DB-BD31-4B8C-83A1-F6EECF244321}">
                <p14:modId xmlns:p14="http://schemas.microsoft.com/office/powerpoint/2010/main" val="2214050161"/>
              </p:ext>
            </p:extLst>
          </p:nvPr>
        </p:nvGraphicFramePr>
        <p:xfrm>
          <a:off x="-1200727" y="1228436"/>
          <a:ext cx="13642109" cy="537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15200" y="4368800"/>
            <a:ext cx="3962400" cy="1815882"/>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Rule 4</a:t>
            </a:r>
            <a:r>
              <a:rPr lang="en-US" sz="1400" dirty="0" smtClean="0">
                <a:latin typeface="Times New Roman" panose="02020603050405020304" pitchFamily="18" charset="0"/>
                <a:cs typeface="Times New Roman" panose="02020603050405020304" pitchFamily="18" charset="0"/>
              </a:rPr>
              <a:t> – </a:t>
            </a:r>
            <a:r>
              <a:rPr lang="en-US" sz="1400" dirty="0" err="1" smtClean="0">
                <a:latin typeface="Times New Roman" panose="02020603050405020304" pitchFamily="18" charset="0"/>
                <a:cs typeface="Times New Roman" panose="02020603050405020304" pitchFamily="18" charset="0"/>
              </a:rPr>
              <a:t>Unrealised</a:t>
            </a:r>
            <a:r>
              <a:rPr lang="en-US" sz="1400" dirty="0" smtClean="0">
                <a:latin typeface="Times New Roman" panose="02020603050405020304" pitchFamily="18" charset="0"/>
                <a:cs typeface="Times New Roman" panose="02020603050405020304" pitchFamily="18" charset="0"/>
              </a:rPr>
              <a:t> rent can be reduced from actual rent</a:t>
            </a:r>
          </a:p>
          <a:p>
            <a:pPr marL="285750" indent="-285750">
              <a:buFontTx/>
              <a:buChar char="-"/>
            </a:pPr>
            <a:r>
              <a:rPr lang="en-US" sz="1400" dirty="0" smtClean="0">
                <a:latin typeface="Times New Roman" panose="02020603050405020304" pitchFamily="18" charset="0"/>
                <a:cs typeface="Times New Roman" panose="02020603050405020304" pitchFamily="18" charset="0"/>
              </a:rPr>
              <a:t>Tenancy is </a:t>
            </a:r>
            <a:r>
              <a:rPr lang="en-US" sz="1400" dirty="0" err="1" smtClean="0">
                <a:latin typeface="Times New Roman" panose="02020603050405020304" pitchFamily="18" charset="0"/>
                <a:cs typeface="Times New Roman" panose="02020603050405020304" pitchFamily="18" charset="0"/>
              </a:rPr>
              <a:t>bonafide</a:t>
            </a:r>
            <a:endParaRPr lang="en-US" sz="1400" dirty="0" smtClean="0">
              <a:latin typeface="Times New Roman" panose="02020603050405020304" pitchFamily="18" charset="0"/>
              <a:cs typeface="Times New Roman" panose="02020603050405020304" pitchFamily="18" charset="0"/>
            </a:endParaRPr>
          </a:p>
          <a:p>
            <a:pPr marL="285750" indent="-285750">
              <a:buFontTx/>
              <a:buChar char="-"/>
            </a:pPr>
            <a:r>
              <a:rPr lang="en-US" sz="1400" dirty="0" smtClean="0">
                <a:latin typeface="Times New Roman" panose="02020603050405020304" pitchFamily="18" charset="0"/>
                <a:cs typeface="Times New Roman" panose="02020603050405020304" pitchFamily="18" charset="0"/>
              </a:rPr>
              <a:t>Defaulting tenant is vacated / steps taken to compel him to vacate</a:t>
            </a:r>
          </a:p>
          <a:p>
            <a:pPr marL="285750" indent="-285750">
              <a:buFontTx/>
              <a:buChar char="-"/>
            </a:pPr>
            <a:r>
              <a:rPr lang="en-US" sz="1400" dirty="0" smtClean="0">
                <a:latin typeface="Times New Roman" panose="02020603050405020304" pitchFamily="18" charset="0"/>
                <a:cs typeface="Times New Roman" panose="02020603050405020304" pitchFamily="18" charset="0"/>
              </a:rPr>
              <a:t>Tenant not in occupation of any other property</a:t>
            </a:r>
          </a:p>
          <a:p>
            <a:pPr marL="285750" indent="-285750">
              <a:buFontTx/>
              <a:buChar char="-"/>
            </a:pPr>
            <a:r>
              <a:rPr lang="en-US" sz="1400" dirty="0" smtClean="0">
                <a:latin typeface="Times New Roman" panose="02020603050405020304" pitchFamily="18" charset="0"/>
                <a:cs typeface="Times New Roman" panose="02020603050405020304" pitchFamily="18" charset="0"/>
              </a:rPr>
              <a:t>Taken all reasonable steps to institute legal proceedings / such proceedings will be useless</a:t>
            </a:r>
            <a:endParaRPr lang="en-IN" sz="1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34</a:t>
            </a:fld>
            <a:endParaRPr lang="en-IN"/>
          </a:p>
        </p:txBody>
      </p:sp>
    </p:spTree>
    <p:extLst>
      <p:ext uri="{BB962C8B-B14F-4D97-AF65-F5344CB8AC3E}">
        <p14:creationId xmlns:p14="http://schemas.microsoft.com/office/powerpoint/2010/main" val="3509519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Relaxations from annual value</a:t>
            </a:r>
            <a:endParaRPr lang="en-IN" sz="4000" dirty="0"/>
          </a:p>
        </p:txBody>
      </p:sp>
      <p:sp>
        <p:nvSpPr>
          <p:cNvPr id="3" name="TextBox 2"/>
          <p:cNvSpPr txBox="1"/>
          <p:nvPr/>
        </p:nvSpPr>
        <p:spPr>
          <a:xfrm>
            <a:off x="1089891" y="2521525"/>
            <a:ext cx="3962400" cy="1815882"/>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Rule 4</a:t>
            </a:r>
            <a:r>
              <a:rPr lang="en-US" sz="1400" dirty="0" smtClean="0">
                <a:latin typeface="Times New Roman" panose="02020603050405020304" pitchFamily="18" charset="0"/>
                <a:cs typeface="Times New Roman" panose="02020603050405020304" pitchFamily="18" charset="0"/>
              </a:rPr>
              <a:t> – </a:t>
            </a:r>
            <a:r>
              <a:rPr lang="en-US" sz="1400" dirty="0" err="1" smtClean="0">
                <a:latin typeface="Times New Roman" panose="02020603050405020304" pitchFamily="18" charset="0"/>
                <a:cs typeface="Times New Roman" panose="02020603050405020304" pitchFamily="18" charset="0"/>
              </a:rPr>
              <a:t>Unrealised</a:t>
            </a:r>
            <a:r>
              <a:rPr lang="en-US" sz="1400" dirty="0" smtClean="0">
                <a:latin typeface="Times New Roman" panose="02020603050405020304" pitchFamily="18" charset="0"/>
                <a:cs typeface="Times New Roman" panose="02020603050405020304" pitchFamily="18" charset="0"/>
              </a:rPr>
              <a:t> rent can be reduced from actual rent</a:t>
            </a:r>
          </a:p>
          <a:p>
            <a:pPr marL="285750" indent="-285750">
              <a:buFontTx/>
              <a:buChar char="-"/>
            </a:pPr>
            <a:r>
              <a:rPr lang="en-US" sz="1400" dirty="0" smtClean="0">
                <a:latin typeface="Times New Roman" panose="02020603050405020304" pitchFamily="18" charset="0"/>
                <a:cs typeface="Times New Roman" panose="02020603050405020304" pitchFamily="18" charset="0"/>
              </a:rPr>
              <a:t>Tenancy is </a:t>
            </a:r>
            <a:r>
              <a:rPr lang="en-US" sz="1400" dirty="0" err="1" smtClean="0">
                <a:latin typeface="Times New Roman" panose="02020603050405020304" pitchFamily="18" charset="0"/>
                <a:cs typeface="Times New Roman" panose="02020603050405020304" pitchFamily="18" charset="0"/>
              </a:rPr>
              <a:t>bonafide</a:t>
            </a:r>
            <a:endParaRPr lang="en-US" sz="1400" dirty="0" smtClean="0">
              <a:latin typeface="Times New Roman" panose="02020603050405020304" pitchFamily="18" charset="0"/>
              <a:cs typeface="Times New Roman" panose="02020603050405020304" pitchFamily="18" charset="0"/>
            </a:endParaRPr>
          </a:p>
          <a:p>
            <a:pPr marL="285750" indent="-285750">
              <a:buFontTx/>
              <a:buChar char="-"/>
            </a:pPr>
            <a:r>
              <a:rPr lang="en-US" sz="1400" dirty="0" smtClean="0">
                <a:latin typeface="Times New Roman" panose="02020603050405020304" pitchFamily="18" charset="0"/>
                <a:cs typeface="Times New Roman" panose="02020603050405020304" pitchFamily="18" charset="0"/>
              </a:rPr>
              <a:t>Defaulting tenant is vacated / steps taken to compel him to vacate</a:t>
            </a:r>
          </a:p>
          <a:p>
            <a:pPr marL="285750" indent="-285750">
              <a:buFontTx/>
              <a:buChar char="-"/>
            </a:pPr>
            <a:r>
              <a:rPr lang="en-US" sz="1400" dirty="0" smtClean="0">
                <a:latin typeface="Times New Roman" panose="02020603050405020304" pitchFamily="18" charset="0"/>
                <a:cs typeface="Times New Roman" panose="02020603050405020304" pitchFamily="18" charset="0"/>
              </a:rPr>
              <a:t>Tenant not in occupation of any other property</a:t>
            </a:r>
          </a:p>
          <a:p>
            <a:pPr marL="285750" indent="-285750">
              <a:buFontTx/>
              <a:buChar char="-"/>
            </a:pPr>
            <a:r>
              <a:rPr lang="en-US" sz="1400" dirty="0" smtClean="0">
                <a:latin typeface="Times New Roman" panose="02020603050405020304" pitchFamily="18" charset="0"/>
                <a:cs typeface="Times New Roman" panose="02020603050405020304" pitchFamily="18" charset="0"/>
              </a:rPr>
              <a:t>Taken all reasonable steps to institute legal proceedings / such proceedings will be useless</a:t>
            </a:r>
            <a:endParaRPr lang="en-IN" sz="1400" dirty="0">
              <a:latin typeface="Times New Roman" panose="02020603050405020304" pitchFamily="18" charset="0"/>
              <a:cs typeface="Times New Roman" panose="02020603050405020304" pitchFamily="18" charset="0"/>
            </a:endParaRPr>
          </a:p>
        </p:txBody>
      </p:sp>
      <p:sp>
        <p:nvSpPr>
          <p:cNvPr id="4" name="Rectangle 3"/>
          <p:cNvSpPr/>
          <p:nvPr/>
        </p:nvSpPr>
        <p:spPr>
          <a:xfrm>
            <a:off x="1422399" y="1791855"/>
            <a:ext cx="321425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anose="02020603050405020304" pitchFamily="18" charset="0"/>
                <a:cs typeface="Times New Roman" panose="02020603050405020304" pitchFamily="18" charset="0"/>
              </a:rPr>
              <a:t>Unrealised</a:t>
            </a:r>
            <a:r>
              <a:rPr lang="en-US" b="1" dirty="0" smtClean="0">
                <a:latin typeface="Times New Roman" panose="02020603050405020304" pitchFamily="18" charset="0"/>
                <a:cs typeface="Times New Roman" panose="02020603050405020304" pitchFamily="18" charset="0"/>
              </a:rPr>
              <a:t> rent</a:t>
            </a:r>
            <a:endParaRPr lang="en-IN" b="1" dirty="0">
              <a:latin typeface="Times New Roman" panose="02020603050405020304" pitchFamily="18" charset="0"/>
              <a:cs typeface="Times New Roman" panose="02020603050405020304" pitchFamily="18" charset="0"/>
            </a:endParaRPr>
          </a:p>
        </p:txBody>
      </p:sp>
      <p:sp>
        <p:nvSpPr>
          <p:cNvPr id="6" name="Rectangle 5"/>
          <p:cNvSpPr/>
          <p:nvPr/>
        </p:nvSpPr>
        <p:spPr>
          <a:xfrm>
            <a:off x="7421417" y="1791855"/>
            <a:ext cx="321425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Unsold property</a:t>
            </a:r>
            <a:endParaRPr lang="en-IN"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941128" y="2521525"/>
            <a:ext cx="3962400" cy="2031325"/>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Section 23(5)</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Property is </a:t>
            </a:r>
            <a:r>
              <a:rPr lang="en-US" sz="1400" dirty="0">
                <a:latin typeface="Times New Roman" panose="02020603050405020304" pitchFamily="18" charset="0"/>
                <a:cs typeface="Times New Roman" panose="02020603050405020304" pitchFamily="18" charset="0"/>
              </a:rPr>
              <a:t>held as stock-in-trade </a:t>
            </a: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property or any part of the property is not let during the whole or any part of the </a:t>
            </a:r>
            <a:r>
              <a:rPr lang="en-US" sz="1400" dirty="0" smtClean="0">
                <a:latin typeface="Times New Roman" panose="02020603050405020304" pitchFamily="18" charset="0"/>
                <a:cs typeface="Times New Roman" panose="02020603050405020304" pitchFamily="18" charset="0"/>
              </a:rPr>
              <a:t>PY </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Annual </a:t>
            </a:r>
            <a:r>
              <a:rPr lang="en-US" sz="1400" dirty="0">
                <a:latin typeface="Times New Roman" panose="02020603050405020304" pitchFamily="18" charset="0"/>
                <a:cs typeface="Times New Roman" panose="02020603050405020304" pitchFamily="18" charset="0"/>
              </a:rPr>
              <a:t>value </a:t>
            </a:r>
            <a:r>
              <a:rPr lang="en-US" sz="1400" dirty="0" smtClean="0">
                <a:latin typeface="Times New Roman" panose="02020603050405020304" pitchFamily="18" charset="0"/>
                <a:cs typeface="Times New Roman" panose="02020603050405020304" pitchFamily="18" charset="0"/>
              </a:rPr>
              <a:t>of such property or part of the property, for </a:t>
            </a:r>
            <a:r>
              <a:rPr lang="en-US" sz="1400" dirty="0">
                <a:latin typeface="Times New Roman" panose="02020603050405020304" pitchFamily="18" charset="0"/>
                <a:cs typeface="Times New Roman" panose="02020603050405020304" pitchFamily="18" charset="0"/>
              </a:rPr>
              <a:t>the period </a:t>
            </a:r>
            <a:r>
              <a:rPr lang="en-US" sz="1400" dirty="0" err="1" smtClean="0">
                <a:latin typeface="Times New Roman" panose="02020603050405020304" pitchFamily="18" charset="0"/>
                <a:cs typeface="Times New Roman" panose="02020603050405020304" pitchFamily="18" charset="0"/>
              </a:rPr>
              <a:t>upto</a:t>
            </a:r>
            <a:r>
              <a:rPr lang="en-US" sz="1400" dirty="0" smtClean="0">
                <a:latin typeface="Times New Roman" panose="02020603050405020304" pitchFamily="18" charset="0"/>
                <a:cs typeface="Times New Roman" panose="02020603050405020304" pitchFamily="18" charset="0"/>
              </a:rPr>
              <a:t> 2 years </a:t>
            </a:r>
            <a:r>
              <a:rPr lang="en-US" sz="1400" dirty="0">
                <a:latin typeface="Times New Roman" panose="02020603050405020304" pitchFamily="18" charset="0"/>
                <a:cs typeface="Times New Roman" panose="02020603050405020304" pitchFamily="18" charset="0"/>
              </a:rPr>
              <a:t>from the end of the </a:t>
            </a:r>
            <a:r>
              <a:rPr lang="en-US" sz="1400" dirty="0" smtClean="0">
                <a:latin typeface="Times New Roman" panose="02020603050405020304" pitchFamily="18" charset="0"/>
                <a:cs typeface="Times New Roman" panose="02020603050405020304" pitchFamily="18" charset="0"/>
              </a:rPr>
              <a:t>FY in </a:t>
            </a:r>
            <a:r>
              <a:rPr lang="en-US" sz="1400" dirty="0">
                <a:latin typeface="Times New Roman" panose="02020603050405020304" pitchFamily="18" charset="0"/>
                <a:cs typeface="Times New Roman" panose="02020603050405020304" pitchFamily="18" charset="0"/>
              </a:rPr>
              <a:t>which the certificate of completion of construction of the property is obtained from the competent </a:t>
            </a:r>
            <a:r>
              <a:rPr lang="en-US" sz="1400" dirty="0" smtClean="0">
                <a:latin typeface="Times New Roman" panose="02020603050405020304" pitchFamily="18" charset="0"/>
                <a:cs typeface="Times New Roman" panose="02020603050405020304" pitchFamily="18" charset="0"/>
              </a:rPr>
              <a:t>authority = NIL</a:t>
            </a:r>
            <a:endParaRPr lang="en-IN" sz="14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9" name="Slide Number Placeholder 8"/>
          <p:cNvSpPr>
            <a:spLocks noGrp="1"/>
          </p:cNvSpPr>
          <p:nvPr>
            <p:ph type="sldNum" sz="quarter" idx="12"/>
          </p:nvPr>
        </p:nvSpPr>
        <p:spPr/>
        <p:txBody>
          <a:bodyPr/>
          <a:lstStyle/>
          <a:p>
            <a:fld id="{D9D5E5EC-FED3-4D2A-9AC4-2CA96F921AA2}" type="slidenum">
              <a:rPr lang="en-IN" smtClean="0"/>
              <a:t>35</a:t>
            </a:fld>
            <a:endParaRPr lang="en-IN"/>
          </a:p>
        </p:txBody>
      </p:sp>
    </p:spTree>
    <p:extLst>
      <p:ext uri="{BB962C8B-B14F-4D97-AF65-F5344CB8AC3E}">
        <p14:creationId xmlns:p14="http://schemas.microsoft.com/office/powerpoint/2010/main" val="4255622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Berlin Sans FB" panose="020E0602020502020306" pitchFamily="34" charset="0"/>
                <a:cs typeface="Arial" panose="020B0604020202020204" pitchFamily="34" charset="0"/>
              </a:rPr>
              <a:t>Section 23(1) proviso – Municipal taxes</a:t>
            </a:r>
            <a:endParaRPr lang="en-IN" sz="4000" dirty="0"/>
          </a:p>
        </p:txBody>
      </p:sp>
      <p:sp>
        <p:nvSpPr>
          <p:cNvPr id="4" name="Content Placeholder 2"/>
          <p:cNvSpPr>
            <a:spLocks noGrp="1"/>
          </p:cNvSpPr>
          <p:nvPr>
            <p:ph idx="1"/>
          </p:nvPr>
        </p:nvSpPr>
        <p:spPr>
          <a:xfrm>
            <a:off x="966978" y="1323975"/>
            <a:ext cx="9720071" cy="4023360"/>
          </a:xfrm>
        </p:spPr>
        <p:txBody>
          <a:bodyPr>
            <a:noAutofit/>
          </a:bodyPr>
          <a:lstStyle/>
          <a:p>
            <a:pPr marL="523875" lvl="1" indent="-34290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Municipal taxes are deductible if – </a:t>
            </a:r>
          </a:p>
          <a:p>
            <a:pPr marL="895350" lvl="2" indent="-3619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Borne by the owner of house property</a:t>
            </a:r>
          </a:p>
          <a:p>
            <a:pPr marL="895350" lvl="2" indent="-3619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Actually paid during the PY</a:t>
            </a:r>
          </a:p>
          <a:p>
            <a:pPr marL="895350" lvl="2" indent="-3619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Not a self-occupied property</a:t>
            </a: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523875" lvl="1" indent="-34290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Whether municipal taxes paid outside India for foreign house property is allowed as a deduction?</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Yes; CIT vs. R </a:t>
            </a:r>
            <a:r>
              <a:rPr lang="en-US" dirty="0" err="1" smtClean="0">
                <a:solidFill>
                  <a:prstClr val="black"/>
                </a:solidFill>
                <a:latin typeface="Times New Roman" panose="02020603050405020304" pitchFamily="18" charset="0"/>
                <a:cs typeface="Times New Roman" panose="02020603050405020304" pitchFamily="18" charset="0"/>
              </a:rPr>
              <a:t>Venugopala</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Reddiar</a:t>
            </a:r>
            <a:r>
              <a:rPr lang="en-US" dirty="0" smtClean="0">
                <a:solidFill>
                  <a:prstClr val="black"/>
                </a:solidFill>
                <a:latin typeface="Times New Roman" panose="02020603050405020304" pitchFamily="18" charset="0"/>
                <a:cs typeface="Times New Roman" panose="02020603050405020304" pitchFamily="18" charset="0"/>
              </a:rPr>
              <a:t> (Madras HC) [1965] 58 ITR 439</a:t>
            </a:r>
          </a:p>
          <a:p>
            <a:pPr marL="895350" lvl="2" indent="-361950">
              <a:buClr>
                <a:srgbClr val="C66951"/>
              </a:buClr>
              <a:buFont typeface="Wingdings" panose="05000000000000000000" pitchFamily="2" charset="2"/>
              <a:buChar char="ü"/>
            </a:pPr>
            <a:endParaRPr lang="en-US" dirty="0">
              <a:solidFill>
                <a:prstClr val="black"/>
              </a:solidFill>
              <a:latin typeface="Times New Roman" panose="02020603050405020304" pitchFamily="18" charset="0"/>
              <a:cs typeface="Times New Roman" panose="02020603050405020304" pitchFamily="18" charset="0"/>
            </a:endParaRPr>
          </a:p>
          <a:p>
            <a:pPr marL="523875" lvl="1" indent="-34290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Whether municipal taxes originally paid by tenant but later reimbursed by owner deductible?</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Yes</a:t>
            </a:r>
            <a:endParaRPr lang="en-US" dirty="0" smtClean="0">
              <a:latin typeface="Times New Roman" panose="02020603050405020304" pitchFamily="18" charset="0"/>
              <a:cs typeface="Times New Roman" panose="02020603050405020304" pitchFamily="18" charset="0"/>
            </a:endParaRPr>
          </a:p>
          <a:p>
            <a:pPr marL="523875" lvl="1" indent="-342900">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36</a:t>
            </a:fld>
            <a:endParaRPr lang="en-IN"/>
          </a:p>
        </p:txBody>
      </p:sp>
    </p:spTree>
    <p:extLst>
      <p:ext uri="{BB962C8B-B14F-4D97-AF65-F5344CB8AC3E}">
        <p14:creationId xmlns:p14="http://schemas.microsoft.com/office/powerpoint/2010/main" val="2919004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24 - Deductions</a:t>
            </a:r>
            <a:endParaRPr lang="en-IN" sz="4000" dirty="0"/>
          </a:p>
        </p:txBody>
      </p:sp>
      <p:sp>
        <p:nvSpPr>
          <p:cNvPr id="4" name="Content Placeholder 2"/>
          <p:cNvSpPr>
            <a:spLocks noGrp="1"/>
          </p:cNvSpPr>
          <p:nvPr>
            <p:ph idx="1"/>
          </p:nvPr>
        </p:nvSpPr>
        <p:spPr>
          <a:xfrm>
            <a:off x="966978" y="1323975"/>
            <a:ext cx="9720071" cy="4023360"/>
          </a:xfrm>
        </p:spPr>
        <p:txBody>
          <a:bodyPr>
            <a:noAutofit/>
          </a:bodyPr>
          <a:lstStyle/>
          <a:p>
            <a:pPr marL="638175" lvl="1" indent="-457200">
              <a:buFont typeface="+mj-lt"/>
              <a:buAutoNum type="alphaLcParenR"/>
            </a:pPr>
            <a:r>
              <a:rPr lang="en-US" sz="1400" dirty="0" smtClean="0">
                <a:latin typeface="Times New Roman" panose="02020603050405020304" pitchFamily="18" charset="0"/>
                <a:cs typeface="Times New Roman" panose="02020603050405020304" pitchFamily="18" charset="0"/>
              </a:rPr>
              <a:t>Standard deduction</a:t>
            </a:r>
          </a:p>
          <a:p>
            <a:pPr marL="895350" lvl="2" indent="-3619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Allowed @ 30% of NAV</a:t>
            </a:r>
          </a:p>
          <a:p>
            <a:pPr marL="895350" lvl="2" indent="-3619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No supporting documents required</a:t>
            </a:r>
          </a:p>
          <a:p>
            <a:pPr marL="895350" lvl="2" indent="-3619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No actual incurrence required</a:t>
            </a:r>
          </a:p>
          <a:p>
            <a:pPr marL="638175" lvl="1" indent="-457200">
              <a:buFont typeface="+mj-lt"/>
              <a:buAutoNum type="alphaLcParenR"/>
            </a:pPr>
            <a:endParaRPr lang="en-US" sz="1400" dirty="0" smtClean="0">
              <a:latin typeface="Times New Roman" panose="02020603050405020304" pitchFamily="18" charset="0"/>
              <a:cs typeface="Times New Roman" panose="02020603050405020304" pitchFamily="18" charset="0"/>
            </a:endParaRPr>
          </a:p>
          <a:p>
            <a:pPr marL="638175" lvl="1" indent="-457200">
              <a:buFont typeface="+mj-lt"/>
              <a:buAutoNum type="alphaLcParenR"/>
            </a:pPr>
            <a:r>
              <a:rPr lang="en-US" sz="1400" dirty="0" smtClean="0">
                <a:latin typeface="Times New Roman" panose="02020603050405020304" pitchFamily="18" charset="0"/>
                <a:cs typeface="Times New Roman" panose="02020603050405020304" pitchFamily="18" charset="0"/>
              </a:rPr>
              <a:t>Interest on capital borrowed</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For Purchase or construction</a:t>
            </a:r>
          </a:p>
          <a:p>
            <a:pPr marL="1257300" lvl="3" indent="-361950">
              <a:buClr>
                <a:srgbClr val="C66951"/>
              </a:buClr>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Self occupied – INR 2,00,000 provided construction or acquisition should be completed within 3 years from end of FY in which loan was taken (Else, limit – INR 30,000)</a:t>
            </a:r>
          </a:p>
          <a:p>
            <a:pPr marL="1257300" lvl="3" indent="-361950">
              <a:buClr>
                <a:srgbClr val="C66951"/>
              </a:buClr>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Let out / deemed to be let out – No limit</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For repairs and renewals or reconstruction</a:t>
            </a:r>
          </a:p>
          <a:p>
            <a:pPr marL="1257300" lvl="3" indent="-361950">
              <a:buClr>
                <a:srgbClr val="C66951"/>
              </a:buClr>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Self occupied – INR 30,000</a:t>
            </a:r>
          </a:p>
          <a:p>
            <a:pPr marL="1257300" lvl="3" indent="-361950">
              <a:buClr>
                <a:srgbClr val="C66951"/>
              </a:buClr>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Let out / deemed to be let out – No limit</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Allowed on accrual basis; No requirement to actually pay interest</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Pre-construction interest – allowed over a 5-year period</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No restriction on lenders; Even relatives and friends can be lenders</a:t>
            </a:r>
            <a:endParaRPr lang="en-US"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37</a:t>
            </a:fld>
            <a:endParaRPr lang="en-IN"/>
          </a:p>
        </p:txBody>
      </p:sp>
    </p:spTree>
    <p:extLst>
      <p:ext uri="{BB962C8B-B14F-4D97-AF65-F5344CB8AC3E}">
        <p14:creationId xmlns:p14="http://schemas.microsoft.com/office/powerpoint/2010/main" val="1904279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9</a:t>
            </a:r>
            <a:endParaRPr lang="en-IN" sz="4000" dirty="0"/>
          </a:p>
        </p:txBody>
      </p:sp>
      <p:sp>
        <p:nvSpPr>
          <p:cNvPr id="4" name="Content Placeholder 2"/>
          <p:cNvSpPr>
            <a:spLocks noGrp="1"/>
          </p:cNvSpPr>
          <p:nvPr>
            <p:ph idx="1"/>
          </p:nvPr>
        </p:nvSpPr>
        <p:spPr>
          <a:xfrm>
            <a:off x="966978" y="1323975"/>
            <a:ext cx="9720071" cy="4023360"/>
          </a:xfrm>
        </p:spPr>
        <p:txBody>
          <a:bodyPr>
            <a:noAutofit/>
          </a:bodyPr>
          <a:lstStyle/>
          <a:p>
            <a:pPr marL="523875" lvl="1" indent="-34290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Whether interest on overdue interest claimable?</a:t>
            </a:r>
          </a:p>
          <a:p>
            <a:pPr marL="895350" lvl="2" indent="-361950">
              <a:buClr>
                <a:srgbClr val="C66951"/>
              </a:buClr>
              <a:buFont typeface="Wingdings" panose="05000000000000000000" pitchFamily="2" charset="2"/>
              <a:buChar char="ü"/>
            </a:pPr>
            <a:r>
              <a:rPr lang="en-US" dirty="0" smtClean="0">
                <a:solidFill>
                  <a:prstClr val="black"/>
                </a:solidFill>
                <a:latin typeface="Times New Roman" panose="02020603050405020304" pitchFamily="18" charset="0"/>
                <a:cs typeface="Times New Roman" panose="02020603050405020304" pitchFamily="18" charset="0"/>
              </a:rPr>
              <a:t>No</a:t>
            </a:r>
            <a:endParaRPr lang="en-US" dirty="0">
              <a:solidFill>
                <a:prstClr val="black"/>
              </a:solidFill>
              <a:latin typeface="Times New Roman" panose="02020603050405020304" pitchFamily="18" charset="0"/>
              <a:cs typeface="Times New Roman" panose="02020603050405020304" pitchFamily="18" charset="0"/>
            </a:endParaRPr>
          </a:p>
          <a:p>
            <a:pPr marL="523875" lvl="1" indent="-342900">
              <a:buFont typeface="Wingdings" panose="05000000000000000000" pitchFamily="2" charset="2"/>
              <a:buChar char="q"/>
            </a:pPr>
            <a:endParaRPr lang="en-US" sz="14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966977" y="2194731"/>
            <a:ext cx="9479349" cy="557076"/>
          </a:xfrm>
          <a:prstGeom prst="rect">
            <a:avLst/>
          </a:prstGeom>
        </p:spPr>
        <p:txBody>
          <a:bodyPr wrap="square">
            <a:spAutoFit/>
          </a:bodyPr>
          <a:lstStyle/>
          <a:p>
            <a:pPr marL="523875" lvl="1" indent="-342900">
              <a:lnSpc>
                <a:spcPct val="90000"/>
              </a:lnSpc>
              <a:spcBef>
                <a:spcPts val="200"/>
              </a:spcBef>
              <a:spcAft>
                <a:spcPts val="400"/>
              </a:spcAft>
              <a:buClr>
                <a:srgbClr val="549E39"/>
              </a:buClr>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Whether interest on purchase consideration paid belatedly would be allowable under section 24(b)?</a:t>
            </a:r>
          </a:p>
          <a:p>
            <a:pPr marL="895350" lvl="2" indent="-361950">
              <a:lnSpc>
                <a:spcPct val="90000"/>
              </a:lnSpc>
              <a:spcBef>
                <a:spcPts val="200"/>
              </a:spcBef>
              <a:spcAft>
                <a:spcPts val="400"/>
              </a:spcAft>
              <a:buClr>
                <a:srgbClr val="C66951"/>
              </a:buClr>
              <a:buFont typeface="Wingdings" panose="05000000000000000000" pitchFamily="2" charset="2"/>
              <a:buChar char="ü"/>
            </a:pPr>
            <a:r>
              <a:rPr lang="en-US" sz="1400" dirty="0">
                <a:solidFill>
                  <a:prstClr val="black"/>
                </a:solidFill>
                <a:latin typeface="Times New Roman" panose="02020603050405020304" pitchFamily="18" charset="0"/>
                <a:cs typeface="Times New Roman" panose="02020603050405020304" pitchFamily="18" charset="0"/>
              </a:rPr>
              <a:t>Yes; CIT v. Sunil Kumar Sharma [2002] 173 CTR 368 and CIT v. Master </a:t>
            </a:r>
            <a:r>
              <a:rPr lang="en-US" sz="1400" dirty="0" err="1">
                <a:solidFill>
                  <a:prstClr val="black"/>
                </a:solidFill>
                <a:latin typeface="Times New Roman" panose="02020603050405020304" pitchFamily="18" charset="0"/>
                <a:cs typeface="Times New Roman" panose="02020603050405020304" pitchFamily="18" charset="0"/>
              </a:rPr>
              <a:t>Sukhwant</a:t>
            </a:r>
            <a:r>
              <a:rPr lang="en-US" sz="1400" dirty="0">
                <a:solidFill>
                  <a:prstClr val="black"/>
                </a:solidFill>
                <a:latin typeface="Times New Roman" panose="02020603050405020304" pitchFamily="18" charset="0"/>
                <a:cs typeface="Times New Roman" panose="02020603050405020304" pitchFamily="18" charset="0"/>
              </a:rPr>
              <a:t> Singh [2005] 196 CTR </a:t>
            </a:r>
            <a:r>
              <a:rPr lang="en-US" sz="1400" dirty="0" smtClean="0">
                <a:solidFill>
                  <a:prstClr val="black"/>
                </a:solidFill>
                <a:latin typeface="Times New Roman" panose="02020603050405020304" pitchFamily="18" charset="0"/>
                <a:cs typeface="Times New Roman" panose="02020603050405020304" pitchFamily="18" charset="0"/>
              </a:rPr>
              <a:t>122</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966977" y="3065487"/>
            <a:ext cx="9026767" cy="557076"/>
          </a:xfrm>
          <a:prstGeom prst="rect">
            <a:avLst/>
          </a:prstGeom>
        </p:spPr>
        <p:txBody>
          <a:bodyPr wrap="square">
            <a:spAutoFit/>
          </a:bodyPr>
          <a:lstStyle/>
          <a:p>
            <a:pPr marL="523875" lvl="1" indent="-342900">
              <a:lnSpc>
                <a:spcPct val="90000"/>
              </a:lnSpc>
              <a:spcBef>
                <a:spcPts val="200"/>
              </a:spcBef>
              <a:spcAft>
                <a:spcPts val="400"/>
              </a:spcAft>
              <a:buClr>
                <a:srgbClr val="549E39"/>
              </a:buClr>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Whether interest payable on fresh loan taken to repay the original loan raised earlier deductible?</a:t>
            </a:r>
          </a:p>
          <a:p>
            <a:pPr marL="895350" lvl="2" indent="-361950">
              <a:lnSpc>
                <a:spcPct val="90000"/>
              </a:lnSpc>
              <a:spcBef>
                <a:spcPts val="200"/>
              </a:spcBef>
              <a:spcAft>
                <a:spcPts val="400"/>
              </a:spcAft>
              <a:buClr>
                <a:srgbClr val="C66951"/>
              </a:buClr>
              <a:buFont typeface="Wingdings" panose="05000000000000000000" pitchFamily="2" charset="2"/>
              <a:buChar char="ü"/>
            </a:pPr>
            <a:r>
              <a:rPr lang="en-US" sz="1400" dirty="0">
                <a:solidFill>
                  <a:prstClr val="black"/>
                </a:solidFill>
                <a:latin typeface="Times New Roman" panose="02020603050405020304" pitchFamily="18" charset="0"/>
                <a:cs typeface="Times New Roman" panose="02020603050405020304" pitchFamily="18" charset="0"/>
              </a:rPr>
              <a:t>Yes; Pursuant to CBDT Circular no. 28 dated 20</a:t>
            </a:r>
            <a:r>
              <a:rPr lang="en-US" sz="1400" baseline="30000" dirty="0">
                <a:solidFill>
                  <a:prstClr val="black"/>
                </a:solidFill>
                <a:latin typeface="Times New Roman" panose="02020603050405020304" pitchFamily="18" charset="0"/>
                <a:cs typeface="Times New Roman" panose="02020603050405020304" pitchFamily="18" charset="0"/>
              </a:rPr>
              <a:t>th</a:t>
            </a:r>
            <a:r>
              <a:rPr lang="en-US" sz="1400" dirty="0">
                <a:solidFill>
                  <a:prstClr val="black"/>
                </a:solidFill>
                <a:latin typeface="Times New Roman" panose="02020603050405020304" pitchFamily="18" charset="0"/>
                <a:cs typeface="Times New Roman" panose="02020603050405020304" pitchFamily="18" charset="0"/>
              </a:rPr>
              <a:t> August 1969</a:t>
            </a:r>
          </a:p>
        </p:txBody>
      </p:sp>
      <p:sp>
        <p:nvSpPr>
          <p:cNvPr id="7" name="Footer Placeholder 6"/>
          <p:cNvSpPr>
            <a:spLocks noGrp="1"/>
          </p:cNvSpPr>
          <p:nvPr>
            <p:ph type="ftr" sz="quarter" idx="11"/>
          </p:nvPr>
        </p:nvSpPr>
        <p:spPr/>
        <p:txBody>
          <a:bodyPr/>
          <a:lstStyle/>
          <a:p>
            <a:r>
              <a:rPr lang="en-US" smtClean="0"/>
              <a:t>Back to Basic - Educational Series - Income Tax</a:t>
            </a:r>
            <a:endParaRPr lang="en-IN"/>
          </a:p>
        </p:txBody>
      </p:sp>
      <p:sp>
        <p:nvSpPr>
          <p:cNvPr id="8" name="Slide Number Placeholder 7"/>
          <p:cNvSpPr>
            <a:spLocks noGrp="1"/>
          </p:cNvSpPr>
          <p:nvPr>
            <p:ph type="sldNum" sz="quarter" idx="12"/>
          </p:nvPr>
        </p:nvSpPr>
        <p:spPr/>
        <p:txBody>
          <a:bodyPr/>
          <a:lstStyle/>
          <a:p>
            <a:fld id="{D9D5E5EC-FED3-4D2A-9AC4-2CA96F921AA2}" type="slidenum">
              <a:rPr lang="en-IN" smtClean="0"/>
              <a:t>38</a:t>
            </a:fld>
            <a:endParaRPr lang="en-IN"/>
          </a:p>
        </p:txBody>
      </p:sp>
    </p:spTree>
    <p:extLst>
      <p:ext uri="{BB962C8B-B14F-4D97-AF65-F5344CB8AC3E}">
        <p14:creationId xmlns:p14="http://schemas.microsoft.com/office/powerpoint/2010/main" val="215709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10</a:t>
            </a:r>
            <a:endParaRPr lang="en-IN" sz="4000" dirty="0"/>
          </a:p>
        </p:txBody>
      </p:sp>
      <p:sp>
        <p:nvSpPr>
          <p:cNvPr id="4" name="Content Placeholder 2"/>
          <p:cNvSpPr>
            <a:spLocks noGrp="1"/>
          </p:cNvSpPr>
          <p:nvPr>
            <p:ph idx="1"/>
          </p:nvPr>
        </p:nvSpPr>
        <p:spPr>
          <a:xfrm>
            <a:off x="966978" y="1323975"/>
            <a:ext cx="9720071" cy="4023360"/>
          </a:xfrm>
        </p:spPr>
        <p:txBody>
          <a:bodyPr>
            <a:noAutofit/>
          </a:bodyPr>
          <a:lstStyle/>
          <a:p>
            <a:pPr marL="180975" lvl="1" indent="0">
              <a:buNone/>
            </a:pPr>
            <a:r>
              <a:rPr lang="en-US" sz="2000" dirty="0" smtClean="0">
                <a:latin typeface="Times New Roman" panose="02020603050405020304" pitchFamily="18" charset="0"/>
                <a:cs typeface="Times New Roman" panose="02020603050405020304" pitchFamily="18" charset="0"/>
              </a:rPr>
              <a:t>Can a Trust claim deduction under section 24(b)?</a:t>
            </a:r>
          </a:p>
        </p:txBody>
      </p:sp>
      <p:sp>
        <p:nvSpPr>
          <p:cNvPr id="5" name="Rectangle 4"/>
          <p:cNvSpPr/>
          <p:nvPr/>
        </p:nvSpPr>
        <p:spPr>
          <a:xfrm>
            <a:off x="966977" y="2194731"/>
            <a:ext cx="9479349" cy="2376035"/>
          </a:xfrm>
          <a:prstGeom prst="rect">
            <a:avLst/>
          </a:prstGeom>
        </p:spPr>
        <p:txBody>
          <a:bodyPr wrap="square">
            <a:spAutoFit/>
          </a:bodyPr>
          <a:lstStyle/>
          <a:p>
            <a:pPr marL="523875" lvl="1" indent="-342900">
              <a:lnSpc>
                <a:spcPct val="90000"/>
              </a:lnSpc>
              <a:spcBef>
                <a:spcPts val="200"/>
              </a:spcBef>
              <a:spcAft>
                <a:spcPts val="400"/>
              </a:spcAft>
              <a:buClr>
                <a:srgbClr val="549E39"/>
              </a:buClr>
              <a:buFont typeface="Wingdings" panose="05000000000000000000" pitchFamily="2" charset="2"/>
              <a:buChar char="q"/>
            </a:pPr>
            <a:r>
              <a:rPr lang="en-US" sz="1400" dirty="0" smtClean="0">
                <a:solidFill>
                  <a:prstClr val="black"/>
                </a:solidFill>
                <a:latin typeface="Times New Roman" panose="02020603050405020304" pitchFamily="18" charset="0"/>
                <a:cs typeface="Times New Roman" panose="02020603050405020304" pitchFamily="18" charset="0"/>
              </a:rPr>
              <a:t>View 1 – No; Trust cannot claim deduction as it is subject to application under section 11</a:t>
            </a:r>
          </a:p>
          <a:p>
            <a:pPr marL="895350" lvl="2" indent="-361950">
              <a:lnSpc>
                <a:spcPct val="90000"/>
              </a:lnSpc>
              <a:spcBef>
                <a:spcPts val="200"/>
              </a:spcBef>
              <a:spcAft>
                <a:spcPts val="400"/>
              </a:spcAft>
              <a:buClr>
                <a:srgbClr val="C66951"/>
              </a:buClr>
              <a:buFont typeface="Wingdings" panose="05000000000000000000" pitchFamily="2" charset="2"/>
              <a:buChar char="ü"/>
            </a:pPr>
            <a:r>
              <a:rPr lang="en-US" sz="1400" dirty="0">
                <a:solidFill>
                  <a:prstClr val="black"/>
                </a:solidFill>
                <a:latin typeface="Times New Roman" panose="02020603050405020304" pitchFamily="18" charset="0"/>
                <a:cs typeface="Times New Roman" panose="02020603050405020304" pitchFamily="18" charset="0"/>
              </a:rPr>
              <a:t>Mumbai Tribunal in the case of </a:t>
            </a:r>
            <a:r>
              <a:rPr lang="en-US" sz="1400" dirty="0" err="1">
                <a:solidFill>
                  <a:prstClr val="black"/>
                </a:solidFill>
                <a:latin typeface="Times New Roman" panose="02020603050405020304" pitchFamily="18" charset="0"/>
                <a:cs typeface="Times New Roman" panose="02020603050405020304" pitchFamily="18" charset="0"/>
              </a:rPr>
              <a:t>Nandlal</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Tolani</a:t>
            </a:r>
            <a:r>
              <a:rPr lang="en-US" sz="1400" dirty="0">
                <a:solidFill>
                  <a:prstClr val="black"/>
                </a:solidFill>
                <a:latin typeface="Times New Roman" panose="02020603050405020304" pitchFamily="18" charset="0"/>
                <a:cs typeface="Times New Roman" panose="02020603050405020304" pitchFamily="18" charset="0"/>
              </a:rPr>
              <a:t> Charitable </a:t>
            </a:r>
            <a:r>
              <a:rPr lang="en-US" sz="1400" dirty="0" smtClean="0">
                <a:solidFill>
                  <a:prstClr val="black"/>
                </a:solidFill>
                <a:latin typeface="Times New Roman" panose="02020603050405020304" pitchFamily="18" charset="0"/>
                <a:cs typeface="Times New Roman" panose="02020603050405020304" pitchFamily="18" charset="0"/>
              </a:rPr>
              <a:t>(2019) 105 taxmann.com 232</a:t>
            </a:r>
          </a:p>
          <a:p>
            <a:pPr marL="895350" lvl="2" indent="-361950">
              <a:lnSpc>
                <a:spcPct val="90000"/>
              </a:lnSpc>
              <a:spcBef>
                <a:spcPts val="200"/>
              </a:spcBef>
              <a:spcAft>
                <a:spcPts val="400"/>
              </a:spcAft>
              <a:buClr>
                <a:srgbClr val="C66951"/>
              </a:buClr>
              <a:buFont typeface="Wingdings" panose="05000000000000000000" pitchFamily="2" charset="2"/>
              <a:buChar char="ü"/>
            </a:pPr>
            <a:r>
              <a:rPr lang="en-US" sz="1400" dirty="0" smtClean="0">
                <a:solidFill>
                  <a:prstClr val="black"/>
                </a:solidFill>
                <a:latin typeface="Times New Roman" panose="02020603050405020304" pitchFamily="18" charset="0"/>
                <a:cs typeface="Times New Roman" panose="02020603050405020304" pitchFamily="18" charset="0"/>
              </a:rPr>
              <a:t>Surat Tribunal in the case of </a:t>
            </a:r>
            <a:r>
              <a:rPr lang="en-US" sz="1400" dirty="0" err="1" smtClean="0">
                <a:solidFill>
                  <a:prstClr val="black"/>
                </a:solidFill>
                <a:latin typeface="Times New Roman" panose="02020603050405020304" pitchFamily="18" charset="0"/>
                <a:cs typeface="Times New Roman" panose="02020603050405020304" pitchFamily="18" charset="0"/>
              </a:rPr>
              <a:t>Amalsad</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Vibhag</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Kelvani</a:t>
            </a:r>
            <a:r>
              <a:rPr lang="en-US" sz="1400" dirty="0" smtClean="0">
                <a:solidFill>
                  <a:prstClr val="black"/>
                </a:solidFill>
                <a:latin typeface="Times New Roman" panose="02020603050405020304" pitchFamily="18" charset="0"/>
                <a:cs typeface="Times New Roman" panose="02020603050405020304" pitchFamily="18" charset="0"/>
              </a:rPr>
              <a:t> Mandal (2023) 156 taxmann.com 70 </a:t>
            </a:r>
            <a:r>
              <a:rPr lang="en-US" sz="1400" i="1" dirty="0">
                <a:solidFill>
                  <a:prstClr val="black"/>
                </a:solidFill>
                <a:latin typeface="Times New Roman" panose="02020603050405020304" pitchFamily="18" charset="0"/>
                <a:cs typeface="Times New Roman" panose="02020603050405020304" pitchFamily="18" charset="0"/>
              </a:rPr>
              <a:t>(</a:t>
            </a:r>
            <a:r>
              <a:rPr lang="en-US" sz="1400" i="1" dirty="0" err="1">
                <a:solidFill>
                  <a:prstClr val="black"/>
                </a:solidFill>
                <a:latin typeface="Times New Roman" panose="02020603050405020304" pitchFamily="18" charset="0"/>
                <a:cs typeface="Times New Roman" panose="02020603050405020304" pitchFamily="18" charset="0"/>
              </a:rPr>
              <a:t>Sathya</a:t>
            </a:r>
            <a:r>
              <a:rPr lang="en-US" sz="1400" i="1" dirty="0">
                <a:solidFill>
                  <a:prstClr val="black"/>
                </a:solidFill>
                <a:latin typeface="Times New Roman" panose="02020603050405020304" pitchFamily="18" charset="0"/>
                <a:cs typeface="Times New Roman" panose="02020603050405020304" pitchFamily="18" charset="0"/>
              </a:rPr>
              <a:t> Sai ruling considered as per </a:t>
            </a:r>
            <a:r>
              <a:rPr lang="en-US" sz="1400" i="1" dirty="0" err="1">
                <a:solidFill>
                  <a:prstClr val="black"/>
                </a:solidFill>
                <a:latin typeface="Times New Roman" panose="02020603050405020304" pitchFamily="18" charset="0"/>
                <a:cs typeface="Times New Roman" panose="02020603050405020304" pitchFamily="18" charset="0"/>
              </a:rPr>
              <a:t>incuriam</a:t>
            </a:r>
            <a:r>
              <a:rPr lang="en-US" sz="1400" i="1" dirty="0">
                <a:solidFill>
                  <a:prstClr val="black"/>
                </a:solidFill>
                <a:latin typeface="Times New Roman" panose="02020603050405020304" pitchFamily="18" charset="0"/>
                <a:cs typeface="Times New Roman" panose="02020603050405020304" pitchFamily="18" charset="0"/>
              </a:rPr>
              <a:t>)</a:t>
            </a:r>
            <a:endParaRPr lang="en-US" sz="1400" dirty="0" smtClean="0">
              <a:solidFill>
                <a:prstClr val="black"/>
              </a:solidFill>
              <a:latin typeface="Times New Roman" panose="02020603050405020304" pitchFamily="18" charset="0"/>
              <a:cs typeface="Times New Roman" panose="02020603050405020304" pitchFamily="18" charset="0"/>
            </a:endParaRPr>
          </a:p>
          <a:p>
            <a:pPr marL="180975" lvl="1">
              <a:lnSpc>
                <a:spcPct val="90000"/>
              </a:lnSpc>
              <a:spcBef>
                <a:spcPts val="200"/>
              </a:spcBef>
              <a:spcAft>
                <a:spcPts val="400"/>
              </a:spcAft>
              <a:buClr>
                <a:srgbClr val="549E39"/>
              </a:buClr>
            </a:pPr>
            <a:endParaRPr lang="en-US" sz="1400" i="1" dirty="0" smtClean="0">
              <a:solidFill>
                <a:prstClr val="black"/>
              </a:solidFill>
              <a:latin typeface="Times New Roman" panose="02020603050405020304" pitchFamily="18" charset="0"/>
              <a:cs typeface="Times New Roman" panose="02020603050405020304" pitchFamily="18" charset="0"/>
            </a:endParaRPr>
          </a:p>
          <a:p>
            <a:pPr marL="523875" lvl="1" indent="-342900">
              <a:lnSpc>
                <a:spcPct val="90000"/>
              </a:lnSpc>
              <a:spcBef>
                <a:spcPts val="200"/>
              </a:spcBef>
              <a:spcAft>
                <a:spcPts val="400"/>
              </a:spcAft>
              <a:buClr>
                <a:srgbClr val="549E39"/>
              </a:buClr>
              <a:buFont typeface="Wingdings" panose="05000000000000000000" pitchFamily="2" charset="2"/>
              <a:buChar char="q"/>
            </a:pPr>
            <a:r>
              <a:rPr lang="en-US" sz="1400" dirty="0" smtClean="0">
                <a:solidFill>
                  <a:prstClr val="black"/>
                </a:solidFill>
                <a:latin typeface="Times New Roman" panose="02020603050405020304" pitchFamily="18" charset="0"/>
                <a:cs typeface="Times New Roman" panose="02020603050405020304" pitchFamily="18" charset="0"/>
              </a:rPr>
              <a:t>View 2 </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smtClean="0">
                <a:solidFill>
                  <a:prstClr val="black"/>
                </a:solidFill>
                <a:latin typeface="Times New Roman" panose="02020603050405020304" pitchFamily="18" charset="0"/>
                <a:cs typeface="Times New Roman" panose="02020603050405020304" pitchFamily="18" charset="0"/>
              </a:rPr>
              <a:t>Yes as no category of taxpayers are specifically excluded under section 24</a:t>
            </a:r>
          </a:p>
          <a:p>
            <a:pPr marL="895350" lvl="2" indent="-361950">
              <a:lnSpc>
                <a:spcPct val="90000"/>
              </a:lnSpc>
              <a:spcBef>
                <a:spcPts val="200"/>
              </a:spcBef>
              <a:spcAft>
                <a:spcPts val="400"/>
              </a:spcAft>
              <a:buClr>
                <a:srgbClr val="C66951"/>
              </a:buClr>
              <a:buFont typeface="Wingdings" panose="05000000000000000000" pitchFamily="2" charset="2"/>
              <a:buChar char="ü"/>
            </a:pPr>
            <a:r>
              <a:rPr lang="en-US" sz="1400" dirty="0" smtClean="0">
                <a:solidFill>
                  <a:prstClr val="black"/>
                </a:solidFill>
                <a:latin typeface="Times New Roman" panose="02020603050405020304" pitchFamily="18" charset="0"/>
                <a:cs typeface="Times New Roman" panose="02020603050405020304" pitchFamily="18" charset="0"/>
              </a:rPr>
              <a:t>Mumbai Tribunal </a:t>
            </a:r>
            <a:r>
              <a:rPr lang="en-US" sz="1400" dirty="0">
                <a:solidFill>
                  <a:prstClr val="black"/>
                </a:solidFill>
                <a:latin typeface="Times New Roman" panose="02020603050405020304" pitchFamily="18" charset="0"/>
                <a:cs typeface="Times New Roman" panose="02020603050405020304" pitchFamily="18" charset="0"/>
              </a:rPr>
              <a:t>in the case of </a:t>
            </a:r>
            <a:r>
              <a:rPr lang="en-US" sz="1400" dirty="0" err="1" smtClean="0">
                <a:solidFill>
                  <a:prstClr val="black"/>
                </a:solidFill>
                <a:latin typeface="Times New Roman" panose="02020603050405020304" pitchFamily="18" charset="0"/>
                <a:cs typeface="Times New Roman" panose="02020603050405020304" pitchFamily="18" charset="0"/>
              </a:rPr>
              <a:t>Shantaram</a:t>
            </a:r>
            <a:r>
              <a:rPr lang="en-US" sz="1400" dirty="0" smtClean="0">
                <a:solidFill>
                  <a:prstClr val="black"/>
                </a:solidFill>
                <a:latin typeface="Times New Roman" panose="02020603050405020304" pitchFamily="18" charset="0"/>
                <a:cs typeface="Times New Roman" panose="02020603050405020304" pitchFamily="18" charset="0"/>
              </a:rPr>
              <a:t> Bhat Charitable </a:t>
            </a:r>
            <a:r>
              <a:rPr lang="en-US" sz="1400" dirty="0">
                <a:solidFill>
                  <a:prstClr val="black"/>
                </a:solidFill>
                <a:latin typeface="Times New Roman" panose="02020603050405020304" pitchFamily="18" charset="0"/>
                <a:cs typeface="Times New Roman" panose="02020603050405020304" pitchFamily="18" charset="0"/>
              </a:rPr>
              <a:t>Trust [2020] 113 taxmann.com </a:t>
            </a:r>
            <a:r>
              <a:rPr lang="en-US" sz="1400" dirty="0" smtClean="0">
                <a:solidFill>
                  <a:prstClr val="black"/>
                </a:solidFill>
                <a:latin typeface="Times New Roman" panose="02020603050405020304" pitchFamily="18" charset="0"/>
                <a:cs typeface="Times New Roman" panose="02020603050405020304" pitchFamily="18" charset="0"/>
              </a:rPr>
              <a:t>262</a:t>
            </a:r>
          </a:p>
          <a:p>
            <a:pPr marL="895350" lvl="2" indent="-361950">
              <a:lnSpc>
                <a:spcPct val="90000"/>
              </a:lnSpc>
              <a:spcBef>
                <a:spcPts val="200"/>
              </a:spcBef>
              <a:spcAft>
                <a:spcPts val="400"/>
              </a:spcAft>
              <a:buClr>
                <a:srgbClr val="C66951"/>
              </a:buClr>
              <a:buFont typeface="Wingdings" panose="05000000000000000000" pitchFamily="2" charset="2"/>
              <a:buChar char="ü"/>
            </a:pPr>
            <a:r>
              <a:rPr lang="en-US" sz="1400" dirty="0" smtClean="0">
                <a:solidFill>
                  <a:prstClr val="black"/>
                </a:solidFill>
                <a:latin typeface="Times New Roman" panose="02020603050405020304" pitchFamily="18" charset="0"/>
                <a:cs typeface="Times New Roman" panose="02020603050405020304" pitchFamily="18" charset="0"/>
              </a:rPr>
              <a:t>Mumbai Tribunal in the case of Sri </a:t>
            </a:r>
            <a:r>
              <a:rPr lang="en-US" sz="1400" dirty="0" err="1">
                <a:solidFill>
                  <a:prstClr val="black"/>
                </a:solidFill>
                <a:latin typeface="Times New Roman" panose="02020603050405020304" pitchFamily="18" charset="0"/>
                <a:cs typeface="Times New Roman" panose="02020603050405020304" pitchFamily="18" charset="0"/>
              </a:rPr>
              <a:t>Sathya</a:t>
            </a:r>
            <a:r>
              <a:rPr lang="en-US" sz="1400" dirty="0">
                <a:solidFill>
                  <a:prstClr val="black"/>
                </a:solidFill>
                <a:latin typeface="Times New Roman" panose="02020603050405020304" pitchFamily="18" charset="0"/>
                <a:cs typeface="Times New Roman" panose="02020603050405020304" pitchFamily="18" charset="0"/>
              </a:rPr>
              <a:t> Sai Trust [IT Appeal no. 7350 (Mum) 2011, vide order dated 25-3-2013 </a:t>
            </a:r>
            <a:endParaRPr lang="en-US" sz="1400" dirty="0" smtClean="0">
              <a:solidFill>
                <a:prstClr val="black"/>
              </a:solidFill>
              <a:latin typeface="Times New Roman" panose="02020603050405020304" pitchFamily="18" charset="0"/>
              <a:cs typeface="Times New Roman" panose="02020603050405020304" pitchFamily="18" charset="0"/>
            </a:endParaRPr>
          </a:p>
          <a:p>
            <a:pPr marL="895350" lvl="2" indent="-361950">
              <a:lnSpc>
                <a:spcPct val="90000"/>
              </a:lnSpc>
              <a:spcBef>
                <a:spcPts val="200"/>
              </a:spcBef>
              <a:spcAft>
                <a:spcPts val="400"/>
              </a:spcAft>
              <a:buClr>
                <a:srgbClr val="C66951"/>
              </a:buClr>
              <a:buFont typeface="Wingdings" panose="05000000000000000000" pitchFamily="2" charset="2"/>
              <a:buChar char="ü"/>
            </a:pP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39</a:t>
            </a:fld>
            <a:endParaRPr lang="en-IN"/>
          </a:p>
        </p:txBody>
      </p:sp>
    </p:spTree>
    <p:extLst>
      <p:ext uri="{BB962C8B-B14F-4D97-AF65-F5344CB8AC3E}">
        <p14:creationId xmlns:p14="http://schemas.microsoft.com/office/powerpoint/2010/main" val="371341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Chargeability of income</a:t>
            </a:r>
            <a:endParaRPr lang="en-IN" sz="4000" dirty="0"/>
          </a:p>
        </p:txBody>
      </p:sp>
      <p:sp>
        <p:nvSpPr>
          <p:cNvPr id="4" name="Content Placeholder 2"/>
          <p:cNvSpPr>
            <a:spLocks noGrp="1"/>
          </p:cNvSpPr>
          <p:nvPr>
            <p:ph idx="1"/>
          </p:nvPr>
        </p:nvSpPr>
        <p:spPr>
          <a:xfrm>
            <a:off x="1024128" y="1375318"/>
            <a:ext cx="10643997" cy="4942354"/>
          </a:xfrm>
        </p:spPr>
        <p:txBody>
          <a:bodyPr>
            <a:noAutofit/>
          </a:bodyPr>
          <a:lstStyle/>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Section 4 – Charging section</a:t>
            </a: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Section 2(24) – Definition of “Income”</a:t>
            </a: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Section 5 – Scope of total income</a:t>
            </a:r>
          </a:p>
          <a:p>
            <a:pPr marL="542925" lvl="1" indent="0">
              <a:lnSpc>
                <a:spcPct val="100000"/>
              </a:lnSpc>
              <a:buNone/>
            </a:pPr>
            <a:r>
              <a:rPr lang="en-US" sz="1600" i="1" dirty="0" smtClean="0">
                <a:latin typeface="Times New Roman" panose="02020603050405020304" pitchFamily="18" charset="0"/>
                <a:cs typeface="Times New Roman" panose="02020603050405020304" pitchFamily="18" charset="0"/>
              </a:rPr>
              <a:t>ROR – Global income</a:t>
            </a:r>
          </a:p>
          <a:p>
            <a:pPr marL="542925" lvl="1" indent="0">
              <a:lnSpc>
                <a:spcPct val="100000"/>
              </a:lnSpc>
              <a:buNone/>
            </a:pPr>
            <a:r>
              <a:rPr lang="en-US" sz="1600" i="1" dirty="0" smtClean="0">
                <a:latin typeface="Times New Roman" panose="02020603050405020304" pitchFamily="18" charset="0"/>
                <a:cs typeface="Times New Roman" panose="02020603050405020304" pitchFamily="18" charset="0"/>
              </a:rPr>
              <a:t>RNOR / NR – Only those income which are deemed to accrue / arise in India (or) received in India</a:t>
            </a:r>
            <a:endParaRPr lang="en-US" sz="1200" i="1" dirty="0" smtClean="0">
              <a:latin typeface="Times New Roman" panose="02020603050405020304" pitchFamily="18" charset="0"/>
              <a:cs typeface="Times New Roman" panose="02020603050405020304" pitchFamily="18" charset="0"/>
            </a:endParaRP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Section 6 – Residential status</a:t>
            </a: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Section 9 – Income deemed to accrue or arise in India</a:t>
            </a:r>
          </a:p>
          <a:p>
            <a:pPr marL="628650" lvl="1" indent="0">
              <a:lnSpc>
                <a:spcPct val="100000"/>
              </a:lnSpc>
              <a:buNone/>
            </a:pPr>
            <a:r>
              <a:rPr lang="en-US" sz="1600" i="1" dirty="0" smtClean="0">
                <a:latin typeface="Times New Roman" panose="02020603050405020304" pitchFamily="18" charset="0"/>
                <a:cs typeface="Times New Roman" panose="02020603050405020304" pitchFamily="18" charset="0"/>
              </a:rPr>
              <a:t>9(1)(ii</a:t>
            </a:r>
            <a:r>
              <a:rPr lang="en-US" sz="1600" i="1" dirty="0">
                <a:latin typeface="Times New Roman" panose="02020603050405020304" pitchFamily="18" charset="0"/>
                <a:cs typeface="Times New Roman" panose="02020603050405020304" pitchFamily="18" charset="0"/>
              </a:rPr>
              <a:t>) income which falls under the head "Salaries", if it is earned in India.</a:t>
            </a:r>
          </a:p>
          <a:p>
            <a:pPr marL="628650" lvl="1" indent="0">
              <a:lnSpc>
                <a:spcPct val="100000"/>
              </a:lnSpc>
              <a:buNone/>
            </a:pPr>
            <a:r>
              <a:rPr lang="en-US" sz="1600" i="1" dirty="0" smtClean="0">
                <a:latin typeface="Times New Roman" panose="02020603050405020304" pitchFamily="18" charset="0"/>
                <a:cs typeface="Times New Roman" panose="02020603050405020304" pitchFamily="18" charset="0"/>
              </a:rPr>
              <a:t>Explanation</a:t>
            </a:r>
            <a:r>
              <a:rPr lang="en-US" sz="1600" i="1" dirty="0">
                <a:latin typeface="Times New Roman" panose="02020603050405020304" pitchFamily="18" charset="0"/>
                <a:cs typeface="Times New Roman" panose="02020603050405020304" pitchFamily="18" charset="0"/>
              </a:rPr>
              <a:t>.—For the removal of doubts, it is hereby declared that the income of the nature referred to in this clause payable for—</a:t>
            </a:r>
          </a:p>
          <a:p>
            <a:pPr marL="628650" lvl="1" indent="0">
              <a:lnSpc>
                <a:spcPct val="100000"/>
              </a:lnSpc>
              <a:buNone/>
            </a:pPr>
            <a:r>
              <a:rPr lang="en-US" sz="1600" i="1" dirty="0" smtClean="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 service rendered in India; and</a:t>
            </a:r>
          </a:p>
          <a:p>
            <a:pPr marL="628650" lvl="1" indent="0">
              <a:lnSpc>
                <a:spcPct val="100000"/>
              </a:lnSpc>
              <a:buNone/>
            </a:pPr>
            <a:r>
              <a:rPr lang="en-US" sz="1600" i="1" dirty="0" smtClean="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(b) the rest period or leave period which is preceded and succeeded by services rendered in India and forms part of the service contract of </a:t>
            </a:r>
            <a:r>
              <a:rPr lang="en-US" sz="1600" i="1" dirty="0" smtClean="0">
                <a:latin typeface="Times New Roman" panose="02020603050405020304" pitchFamily="18" charset="0"/>
                <a:cs typeface="Times New Roman" panose="02020603050405020304" pitchFamily="18" charset="0"/>
              </a:rPr>
              <a:t>employment, shall </a:t>
            </a:r>
            <a:r>
              <a:rPr lang="en-US" sz="1600" i="1" dirty="0">
                <a:latin typeface="Times New Roman" panose="02020603050405020304" pitchFamily="18" charset="0"/>
                <a:cs typeface="Times New Roman" panose="02020603050405020304" pitchFamily="18" charset="0"/>
              </a:rPr>
              <a:t>be regarded as income earned in India ;</a:t>
            </a:r>
          </a:p>
          <a:p>
            <a:pPr marL="628650" lvl="1" indent="0">
              <a:lnSpc>
                <a:spcPct val="100000"/>
              </a:lnSpc>
              <a:buNone/>
            </a:pPr>
            <a:r>
              <a:rPr lang="en-US" sz="1600" i="1" dirty="0" smtClean="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(iii) income chargeable under the head "Salaries" payable by the Government to a citizen of India for service outside India ;</a:t>
            </a:r>
          </a:p>
          <a:p>
            <a:pPr marL="542925" lvl="1" indent="-361950">
              <a:lnSpc>
                <a:spcPct val="100000"/>
              </a:lnSpc>
              <a:buFont typeface="Wingdings" panose="05000000000000000000" pitchFamily="2" charset="2"/>
              <a:buChar char="§"/>
            </a:pPr>
            <a:endParaRPr lang="en-US" sz="1600" dirty="0" smtClean="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4</a:t>
            </a:fld>
            <a:endParaRPr lang="en-IN"/>
          </a:p>
        </p:txBody>
      </p:sp>
    </p:spTree>
    <p:extLst>
      <p:ext uri="{BB962C8B-B14F-4D97-AF65-F5344CB8AC3E}">
        <p14:creationId xmlns:p14="http://schemas.microsoft.com/office/powerpoint/2010/main" val="322519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25, 25A and 26</a:t>
            </a:r>
            <a:endParaRPr lang="en-IN" sz="4000" dirty="0"/>
          </a:p>
        </p:txBody>
      </p:sp>
      <p:sp>
        <p:nvSpPr>
          <p:cNvPr id="4" name="Content Placeholder 2"/>
          <p:cNvSpPr>
            <a:spLocks noGrp="1"/>
          </p:cNvSpPr>
          <p:nvPr>
            <p:ph idx="1"/>
          </p:nvPr>
        </p:nvSpPr>
        <p:spPr>
          <a:xfrm>
            <a:off x="966978" y="1323975"/>
            <a:ext cx="9720071" cy="4023360"/>
          </a:xfrm>
        </p:spPr>
        <p:txBody>
          <a:bodyPr>
            <a:noAutofit/>
          </a:bodyPr>
          <a:lstStyle/>
          <a:p>
            <a:pPr marL="180975" lvl="1" indent="0">
              <a:buNone/>
            </a:pPr>
            <a:r>
              <a:rPr lang="en-US" sz="1400" b="1" dirty="0" smtClean="0">
                <a:latin typeface="Times New Roman" panose="02020603050405020304" pitchFamily="18" charset="0"/>
                <a:cs typeface="Times New Roman" panose="02020603050405020304" pitchFamily="18" charset="0"/>
              </a:rPr>
              <a:t>Section 25</a:t>
            </a:r>
          </a:p>
          <a:p>
            <a:pPr marL="523875" lvl="1" indent="-34290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rPr>
              <a:t>Interest payable outside India is not deductible while computing IFHP unless tax has been paid or deducted at source on such interest </a:t>
            </a: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r>
              <a:rPr lang="en-US" sz="1400" b="1" dirty="0" smtClean="0">
                <a:latin typeface="Times New Roman" panose="02020603050405020304" pitchFamily="18" charset="0"/>
                <a:cs typeface="Times New Roman" panose="02020603050405020304" pitchFamily="18" charset="0"/>
              </a:rPr>
              <a:t>Section 25A</a:t>
            </a: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a:p>
            <a:pPr marL="180975" lvl="1" indent="0">
              <a:buNone/>
            </a:pPr>
            <a:endParaRPr lang="en-US" sz="1400" dirty="0" smtClean="0">
              <a:latin typeface="Times New Roman" panose="02020603050405020304" pitchFamily="18" charset="0"/>
              <a:cs typeface="Times New Roman" panose="02020603050405020304" pitchFamily="18" charset="0"/>
            </a:endParaRPr>
          </a:p>
          <a:p>
            <a:pPr marL="180975" lvl="1" indent="0">
              <a:buNone/>
            </a:pPr>
            <a:endParaRPr lang="en-US" sz="1400" dirty="0">
              <a:latin typeface="Times New Roman" panose="02020603050405020304" pitchFamily="18" charset="0"/>
              <a:cs typeface="Times New Roman" panose="02020603050405020304" pitchFamily="18" charset="0"/>
            </a:endParaRPr>
          </a:p>
          <a:p>
            <a:pPr marL="180975" lvl="1" indent="0">
              <a:buNone/>
            </a:pPr>
            <a:r>
              <a:rPr lang="en-US" sz="1400" b="1" dirty="0" smtClean="0">
                <a:latin typeface="Times New Roman" panose="02020603050405020304" pitchFamily="18" charset="0"/>
                <a:cs typeface="Times New Roman" panose="02020603050405020304" pitchFamily="18" charset="0"/>
              </a:rPr>
              <a:t>Section 26 – Joint property</a:t>
            </a:r>
          </a:p>
          <a:p>
            <a:pPr marL="466725" lvl="1" indent="-285750"/>
            <a:r>
              <a:rPr lang="en-US" sz="1400" dirty="0" smtClean="0">
                <a:latin typeface="Times New Roman" panose="02020603050405020304" pitchFamily="18" charset="0"/>
                <a:cs typeface="Times New Roman" panose="02020603050405020304" pitchFamily="18" charset="0"/>
              </a:rPr>
              <a:t>Characterization – Can be seen qua the property owner</a:t>
            </a:r>
          </a:p>
          <a:p>
            <a:pPr marL="466725" lvl="1" indent="-285750"/>
            <a:r>
              <a:rPr lang="en-US" sz="1400" dirty="0" smtClean="0">
                <a:latin typeface="Times New Roman" panose="02020603050405020304" pitchFamily="18" charset="0"/>
                <a:cs typeface="Times New Roman" panose="02020603050405020304" pitchFamily="18" charset="0"/>
              </a:rPr>
              <a:t>Computation of taxable income - Income calculated at property level and apportioned to each co-owner</a:t>
            </a:r>
          </a:p>
        </p:txBody>
      </p:sp>
      <p:pic>
        <p:nvPicPr>
          <p:cNvPr id="3" name="Picture 2"/>
          <p:cNvPicPr>
            <a:picLocks noChangeAspect="1"/>
          </p:cNvPicPr>
          <p:nvPr/>
        </p:nvPicPr>
        <p:blipFill>
          <a:blip r:embed="rId2"/>
          <a:stretch>
            <a:fillRect/>
          </a:stretch>
        </p:blipFill>
        <p:spPr>
          <a:xfrm>
            <a:off x="1173306" y="2645066"/>
            <a:ext cx="6076950" cy="1752600"/>
          </a:xfrm>
          <a:prstGeom prst="rect">
            <a:avLst/>
          </a:prstGeom>
        </p:spPr>
      </p:pic>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6" name="Slide Number Placeholder 5"/>
          <p:cNvSpPr>
            <a:spLocks noGrp="1"/>
          </p:cNvSpPr>
          <p:nvPr>
            <p:ph type="sldNum" sz="quarter" idx="12"/>
          </p:nvPr>
        </p:nvSpPr>
        <p:spPr/>
        <p:txBody>
          <a:bodyPr/>
          <a:lstStyle/>
          <a:p>
            <a:fld id="{D9D5E5EC-FED3-4D2A-9AC4-2CA96F921AA2}" type="slidenum">
              <a:rPr lang="en-IN" smtClean="0"/>
              <a:t>40</a:t>
            </a:fld>
            <a:endParaRPr lang="en-IN"/>
          </a:p>
        </p:txBody>
      </p:sp>
    </p:spTree>
    <p:extLst>
      <p:ext uri="{BB962C8B-B14F-4D97-AF65-F5344CB8AC3E}">
        <p14:creationId xmlns:p14="http://schemas.microsoft.com/office/powerpoint/2010/main" val="1107994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foreign property taxation</a:t>
            </a:r>
            <a:endParaRPr lang="en-IN" sz="4000" dirty="0"/>
          </a:p>
        </p:txBody>
      </p:sp>
      <p:sp>
        <p:nvSpPr>
          <p:cNvPr id="8" name="TextBox 7"/>
          <p:cNvSpPr txBox="1"/>
          <p:nvPr/>
        </p:nvSpPr>
        <p:spPr>
          <a:xfrm>
            <a:off x="1123950" y="1371600"/>
            <a:ext cx="616267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Taxable in the hands of </a:t>
            </a:r>
          </a:p>
          <a:p>
            <a:pPr marL="628650" lvl="1"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ROR (irrespective of place of receipt of income) and </a:t>
            </a:r>
          </a:p>
          <a:p>
            <a:pPr marL="628650" lvl="1"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RNOR / NR, only if rent is received in India</a:t>
            </a:r>
            <a:endParaRPr lang="en-US" sz="1400" dirty="0">
              <a:latin typeface="Times New Roman" panose="02020603050405020304" pitchFamily="18" charset="0"/>
              <a:cs typeface="Times New Roman" panose="02020603050405020304" pitchFamily="18" charset="0"/>
            </a:endParaRPr>
          </a:p>
        </p:txBody>
      </p:sp>
      <p:sp>
        <p:nvSpPr>
          <p:cNvPr id="10" name="Rectangle 9"/>
          <p:cNvSpPr/>
          <p:nvPr/>
        </p:nvSpPr>
        <p:spPr>
          <a:xfrm>
            <a:off x="1024127" y="2175917"/>
            <a:ext cx="10834497" cy="1272143"/>
          </a:xfrm>
          <a:prstGeom prst="rect">
            <a:avLst/>
          </a:prstGeom>
        </p:spPr>
        <p:txBody>
          <a:bodyPr wrap="square">
            <a:spAutoFit/>
          </a:bodyPr>
          <a:lstStyle/>
          <a:p>
            <a:pPr algn="ctr">
              <a:spcBef>
                <a:spcPts val="0"/>
              </a:spcBef>
              <a:spcAft>
                <a:spcPts val="400"/>
              </a:spcAft>
            </a:pPr>
            <a:r>
              <a:rPr lang="en-US" sz="1400" i="1" dirty="0">
                <a:solidFill>
                  <a:srgbClr val="444444"/>
                </a:solidFill>
                <a:latin typeface="Times New Roman" panose="02020603050405020304" pitchFamily="18" charset="0"/>
              </a:rPr>
              <a:t>ARTICLE 10</a:t>
            </a:r>
          </a:p>
          <a:p>
            <a:pPr algn="ctr">
              <a:spcBef>
                <a:spcPts val="0"/>
              </a:spcBef>
              <a:spcAft>
                <a:spcPts val="400"/>
              </a:spcAft>
            </a:pPr>
            <a:r>
              <a:rPr lang="en-US" sz="1400" b="1" i="1" dirty="0">
                <a:solidFill>
                  <a:srgbClr val="444444"/>
                </a:solidFill>
                <a:latin typeface="Times New Roman" panose="02020603050405020304" pitchFamily="18" charset="0"/>
              </a:rPr>
              <a:t>INCOME FROM IMMOVABLE PROPERTY</a:t>
            </a:r>
            <a:endParaRPr lang="en-US" sz="1400" i="1" dirty="0">
              <a:solidFill>
                <a:srgbClr val="444444"/>
              </a:solidFill>
              <a:latin typeface="Times New Roman" panose="02020603050405020304" pitchFamily="18" charset="0"/>
            </a:endParaRPr>
          </a:p>
          <a:p>
            <a:pPr marL="38100" marR="38100" algn="just">
              <a:spcBef>
                <a:spcPts val="0"/>
              </a:spcBef>
              <a:spcAft>
                <a:spcPts val="400"/>
              </a:spcAft>
            </a:pPr>
            <a:r>
              <a:rPr lang="en-US" sz="1400" i="1" dirty="0">
                <a:solidFill>
                  <a:srgbClr val="444444"/>
                </a:solidFill>
                <a:latin typeface="Times New Roman" panose="02020603050405020304" pitchFamily="18" charset="0"/>
              </a:rPr>
              <a:t>Income from immovable property may be taxed only in the territory in which the property is situated. For this purpose any rent or royalty or other income derived from the operation of a mine, quarry or any other place of extraction of natural resources shall be regarded as income from immovable </a:t>
            </a:r>
            <a:r>
              <a:rPr lang="en-US" sz="1400" i="1" dirty="0" smtClean="0">
                <a:solidFill>
                  <a:srgbClr val="444444"/>
                </a:solidFill>
                <a:latin typeface="Times New Roman" panose="02020603050405020304" pitchFamily="18" charset="0"/>
              </a:rPr>
              <a:t>property.</a:t>
            </a:r>
            <a:endParaRPr lang="en-US" sz="1400" i="1" dirty="0">
              <a:solidFill>
                <a:srgbClr val="444444"/>
              </a:solidFill>
              <a:latin typeface="Times New Roman" panose="02020603050405020304" pitchFamily="18" charset="0"/>
            </a:endParaRPr>
          </a:p>
        </p:txBody>
      </p:sp>
      <p:sp>
        <p:nvSpPr>
          <p:cNvPr id="11" name="TextBox 10"/>
          <p:cNvSpPr txBox="1"/>
          <p:nvPr/>
        </p:nvSpPr>
        <p:spPr>
          <a:xfrm>
            <a:off x="1123949" y="2178060"/>
            <a:ext cx="6162675" cy="307777"/>
          </a:xfrm>
          <a:prstGeom prst="rect">
            <a:avLst/>
          </a:prstGeom>
          <a:noFill/>
        </p:spPr>
        <p:txBody>
          <a:bodyPr wrap="square" rtlCol="0">
            <a:spAutoFit/>
          </a:bodyPr>
          <a:lstStyle/>
          <a:p>
            <a:r>
              <a:rPr lang="en-US" sz="1400" b="1" i="1" u="sng" dirty="0" smtClean="0">
                <a:latin typeface="Times New Roman" panose="02020603050405020304" pitchFamily="18" charset="0"/>
                <a:cs typeface="Times New Roman" panose="02020603050405020304" pitchFamily="18" charset="0"/>
              </a:rPr>
              <a:t>India – Greece DTAA</a:t>
            </a:r>
            <a:endParaRPr lang="en-US" sz="1400" b="1" i="1" u="sng"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23948" y="3448060"/>
            <a:ext cx="6162675" cy="307777"/>
          </a:xfrm>
          <a:prstGeom prst="rect">
            <a:avLst/>
          </a:prstGeom>
          <a:noFill/>
        </p:spPr>
        <p:txBody>
          <a:bodyPr wrap="square" rtlCol="0">
            <a:spAutoFit/>
          </a:bodyPr>
          <a:lstStyle/>
          <a:p>
            <a:r>
              <a:rPr lang="en-US" sz="1400" b="1" i="1" u="sng" dirty="0" smtClean="0">
                <a:latin typeface="Times New Roman" panose="02020603050405020304" pitchFamily="18" charset="0"/>
                <a:cs typeface="Times New Roman" panose="02020603050405020304" pitchFamily="18" charset="0"/>
              </a:rPr>
              <a:t>India – UK DTAA</a:t>
            </a:r>
            <a:endParaRPr lang="en-US" sz="1400" b="1" i="1" u="sng" dirty="0">
              <a:latin typeface="Times New Roman" panose="02020603050405020304" pitchFamily="18" charset="0"/>
              <a:cs typeface="Times New Roman" panose="02020603050405020304" pitchFamily="18" charset="0"/>
            </a:endParaRPr>
          </a:p>
        </p:txBody>
      </p:sp>
      <p:sp>
        <p:nvSpPr>
          <p:cNvPr id="21" name="Rectangle 20"/>
          <p:cNvSpPr/>
          <p:nvPr/>
        </p:nvSpPr>
        <p:spPr>
          <a:xfrm>
            <a:off x="1123948" y="3453190"/>
            <a:ext cx="10367963" cy="3149580"/>
          </a:xfrm>
          <a:prstGeom prst="rect">
            <a:avLst/>
          </a:prstGeom>
        </p:spPr>
        <p:txBody>
          <a:bodyPr wrap="square">
            <a:spAutoFit/>
          </a:bodyPr>
          <a:lstStyle/>
          <a:p>
            <a:pPr algn="ctr">
              <a:spcBef>
                <a:spcPts val="0"/>
              </a:spcBef>
              <a:spcAft>
                <a:spcPts val="400"/>
              </a:spcAft>
            </a:pPr>
            <a:r>
              <a:rPr lang="en-US" sz="1400" i="1" dirty="0">
                <a:solidFill>
                  <a:srgbClr val="444444"/>
                </a:solidFill>
                <a:latin typeface="Times New Roman" panose="02020603050405020304" pitchFamily="18" charset="0"/>
                <a:cs typeface="Times New Roman" panose="02020603050405020304" pitchFamily="18" charset="0"/>
              </a:rPr>
              <a:t>ARTICLE </a:t>
            </a:r>
            <a:r>
              <a:rPr lang="en-US" sz="1400" i="1" dirty="0" smtClean="0">
                <a:solidFill>
                  <a:srgbClr val="444444"/>
                </a:solidFill>
                <a:latin typeface="Times New Roman" panose="02020603050405020304" pitchFamily="18" charset="0"/>
                <a:cs typeface="Times New Roman" panose="02020603050405020304" pitchFamily="18" charset="0"/>
              </a:rPr>
              <a:t>6</a:t>
            </a:r>
            <a:endParaRPr lang="en-US" sz="1400" i="1" dirty="0">
              <a:solidFill>
                <a:srgbClr val="444444"/>
              </a:solidFill>
              <a:latin typeface="Times New Roman" panose="02020603050405020304" pitchFamily="18" charset="0"/>
              <a:cs typeface="Times New Roman" panose="02020603050405020304" pitchFamily="18" charset="0"/>
            </a:endParaRPr>
          </a:p>
          <a:p>
            <a:pPr algn="ctr">
              <a:spcBef>
                <a:spcPts val="0"/>
              </a:spcBef>
              <a:spcAft>
                <a:spcPts val="400"/>
              </a:spcAft>
            </a:pPr>
            <a:r>
              <a:rPr lang="en-US" sz="1400" i="1" dirty="0">
                <a:solidFill>
                  <a:srgbClr val="444444"/>
                </a:solidFill>
                <a:latin typeface="Times New Roman" panose="02020603050405020304" pitchFamily="18" charset="0"/>
                <a:cs typeface="Times New Roman" panose="02020603050405020304" pitchFamily="18" charset="0"/>
              </a:rPr>
              <a:t>INCOME FROM IMMOVABLE </a:t>
            </a:r>
            <a:r>
              <a:rPr lang="en-US" sz="1400" i="1" dirty="0" smtClean="0">
                <a:solidFill>
                  <a:srgbClr val="444444"/>
                </a:solidFill>
                <a:latin typeface="Times New Roman" panose="02020603050405020304" pitchFamily="18" charset="0"/>
                <a:cs typeface="Times New Roman" panose="02020603050405020304" pitchFamily="18" charset="0"/>
              </a:rPr>
              <a:t>PROPERTY</a:t>
            </a:r>
            <a:endParaRPr lang="en-US" sz="1400" i="1" dirty="0">
              <a:solidFill>
                <a:srgbClr val="444444"/>
              </a:solidFill>
              <a:latin typeface="Times New Roman" panose="02020603050405020304" pitchFamily="18" charset="0"/>
              <a:cs typeface="Times New Roman" panose="02020603050405020304" pitchFamily="18" charset="0"/>
            </a:endParaRPr>
          </a:p>
          <a:p>
            <a:pPr marL="342900" indent="-342900">
              <a:spcBef>
                <a:spcPts val="0"/>
              </a:spcBef>
              <a:spcAft>
                <a:spcPts val="400"/>
              </a:spcAft>
              <a:buAutoNum type="arabicPeriod"/>
            </a:pPr>
            <a:r>
              <a:rPr lang="en-US" sz="1400" i="1" dirty="0" smtClean="0">
                <a:solidFill>
                  <a:srgbClr val="444444"/>
                </a:solidFill>
                <a:latin typeface="Times New Roman" panose="02020603050405020304" pitchFamily="18" charset="0"/>
                <a:cs typeface="Times New Roman" panose="02020603050405020304" pitchFamily="18" charset="0"/>
              </a:rPr>
              <a:t>Income </a:t>
            </a:r>
            <a:r>
              <a:rPr lang="en-US" sz="1400" i="1" dirty="0">
                <a:solidFill>
                  <a:srgbClr val="444444"/>
                </a:solidFill>
                <a:latin typeface="Times New Roman" panose="02020603050405020304" pitchFamily="18" charset="0"/>
                <a:cs typeface="Times New Roman" panose="02020603050405020304" pitchFamily="18" charset="0"/>
              </a:rPr>
              <a:t>from immovable property may be taxed in the Contracting State in which such property is situated</a:t>
            </a:r>
            <a:r>
              <a:rPr lang="en-US" sz="1400" i="1" dirty="0" smtClean="0">
                <a:solidFill>
                  <a:srgbClr val="444444"/>
                </a:solidFill>
                <a:latin typeface="Times New Roman" panose="02020603050405020304" pitchFamily="18" charset="0"/>
                <a:cs typeface="Times New Roman" panose="02020603050405020304" pitchFamily="18" charset="0"/>
              </a:rPr>
              <a:t>.</a:t>
            </a:r>
          </a:p>
          <a:p>
            <a:pPr marL="342900" indent="-342900">
              <a:spcBef>
                <a:spcPts val="0"/>
              </a:spcBef>
              <a:spcAft>
                <a:spcPts val="400"/>
              </a:spcAft>
              <a:buAutoNum type="arabicPeriod"/>
            </a:pPr>
            <a:r>
              <a:rPr lang="en-US" sz="1400" i="1" dirty="0">
                <a:solidFill>
                  <a:prstClr val="black"/>
                </a:solidFill>
                <a:latin typeface="Times New Roman" panose="02020603050405020304" pitchFamily="18" charset="0"/>
                <a:cs typeface="Times New Roman" panose="02020603050405020304" pitchFamily="18" charset="0"/>
              </a:rPr>
              <a:t>(a)	 	The term "immovable property" shall, subject to the provisions of sub-paragraph (b) of this paragraph, be defined in accordance with the law of the Contracting State in which the property in question is situated</a:t>
            </a:r>
            <a:r>
              <a:rPr lang="en-US" sz="1400" i="1" dirty="0" smtClean="0">
                <a:solidFill>
                  <a:prstClr val="black"/>
                </a:solidFill>
                <a:latin typeface="Times New Roman" panose="02020603050405020304" pitchFamily="18" charset="0"/>
                <a:cs typeface="Times New Roman" panose="02020603050405020304" pitchFamily="18" charset="0"/>
              </a:rPr>
              <a:t>.</a:t>
            </a:r>
          </a:p>
          <a:p>
            <a:pPr marL="704850" indent="-342900">
              <a:spcBef>
                <a:spcPts val="0"/>
              </a:spcBef>
              <a:spcAft>
                <a:spcPts val="400"/>
              </a:spcAft>
              <a:buAutoNum type="alphaLcParenBoth" startAt="2"/>
            </a:pPr>
            <a:r>
              <a:rPr lang="en-US" sz="1400" i="1" dirty="0" smtClean="0">
                <a:solidFill>
                  <a:prstClr val="black"/>
                </a:solidFill>
                <a:latin typeface="Times New Roman" panose="02020603050405020304" pitchFamily="18" charset="0"/>
                <a:cs typeface="Times New Roman" panose="02020603050405020304" pitchFamily="18" charset="0"/>
              </a:rPr>
              <a:t>The </a:t>
            </a:r>
            <a:r>
              <a:rPr lang="en-US" sz="1400" i="1" dirty="0">
                <a:solidFill>
                  <a:prstClr val="black"/>
                </a:solidFill>
                <a:latin typeface="Times New Roman" panose="02020603050405020304" pitchFamily="18" charset="0"/>
                <a:cs typeface="Times New Roman" panose="02020603050405020304" pitchFamily="18" charset="0"/>
              </a:rPr>
              <a:t>term "immovable property" shall in any case include property accessory to immovable property, livestock and equipment used in agriculture and forestry, rights to which the provisions of general law respecting landed property apply, usufruct of immovable property and rights to variable or fixed payments as consideration for the working of, or the right to work, mineral deposits, sources and other natural resources. Ships and aircraft shall not be regarded as immovable property</a:t>
            </a:r>
            <a:r>
              <a:rPr lang="en-US" sz="1400" i="1" dirty="0" smtClean="0">
                <a:solidFill>
                  <a:prstClr val="black"/>
                </a:solidFill>
                <a:latin typeface="Times New Roman" panose="02020603050405020304" pitchFamily="18" charset="0"/>
                <a:cs typeface="Times New Roman" panose="02020603050405020304" pitchFamily="18" charset="0"/>
              </a:rPr>
              <a:t>.</a:t>
            </a:r>
          </a:p>
          <a:p>
            <a:r>
              <a:rPr lang="en-US" sz="1400" b="1" i="1" dirty="0">
                <a:latin typeface="Times New Roman" panose="02020603050405020304" pitchFamily="18" charset="0"/>
                <a:cs typeface="Times New Roman" panose="02020603050405020304" pitchFamily="18" charset="0"/>
              </a:rPr>
              <a:t>3. </a:t>
            </a:r>
            <a:r>
              <a:rPr lang="en-US" sz="1400" i="1" dirty="0">
                <a:latin typeface="Times New Roman" panose="02020603050405020304" pitchFamily="18" charset="0"/>
                <a:cs typeface="Times New Roman" panose="02020603050405020304" pitchFamily="18" charset="0"/>
              </a:rPr>
              <a:t>The provisions of paragraph (1) of this Article shall apply to income derived from the direct use, letting, or use in any other form of immovable property.</a:t>
            </a:r>
          </a:p>
          <a:p>
            <a:r>
              <a:rPr lang="en-US" sz="1400" b="1" i="1" dirty="0">
                <a:latin typeface="Times New Roman" panose="02020603050405020304" pitchFamily="18" charset="0"/>
                <a:cs typeface="Times New Roman" panose="02020603050405020304" pitchFamily="18" charset="0"/>
              </a:rPr>
              <a:t>4. </a:t>
            </a:r>
            <a:r>
              <a:rPr lang="en-US" sz="1400" i="1" dirty="0">
                <a:latin typeface="Times New Roman" panose="02020603050405020304" pitchFamily="18" charset="0"/>
                <a:cs typeface="Times New Roman" panose="02020603050405020304" pitchFamily="18" charset="0"/>
              </a:rPr>
              <a:t>The provisions of paragraphs (1) and (3) of this Article shall also apply to the income from immovable property of an enterprise and to income from immovable property used for the performance of independent personal services</a:t>
            </a:r>
            <a:r>
              <a:rPr lang="en-US" sz="1400" i="1" dirty="0" smtClean="0">
                <a:latin typeface="Times New Roman" panose="02020603050405020304" pitchFamily="18" charset="0"/>
                <a:cs typeface="Times New Roman" panose="02020603050405020304" pitchFamily="18" charset="0"/>
              </a:rPr>
              <a:t>.</a:t>
            </a:r>
            <a:endParaRPr lang="en-US" sz="1400" i="1" dirty="0">
              <a:latin typeface="Times New Roman" panose="02020603050405020304" pitchFamily="18" charset="0"/>
              <a:cs typeface="Times New Roman" panose="02020603050405020304" pitchFamily="18" charset="0"/>
            </a:endParaRPr>
          </a:p>
        </p:txBody>
      </p:sp>
      <p:sp>
        <p:nvSpPr>
          <p:cNvPr id="23" name="Rectangle 22"/>
          <p:cNvSpPr/>
          <p:nvPr/>
        </p:nvSpPr>
        <p:spPr>
          <a:xfrm>
            <a:off x="8153400" y="1181100"/>
            <a:ext cx="3448050" cy="994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Impact of DTAA</a:t>
            </a:r>
          </a:p>
          <a:p>
            <a:pPr marL="342900" indent="-342900" algn="ctr">
              <a:buAutoNum type="arabicPeriod"/>
            </a:pPr>
            <a:r>
              <a:rPr lang="en-US" dirty="0" smtClean="0"/>
              <a:t>Scope of income</a:t>
            </a:r>
          </a:p>
          <a:p>
            <a:pPr marL="342900" indent="-342900" algn="ctr">
              <a:buAutoNum type="arabicPeriod"/>
            </a:pPr>
            <a:r>
              <a:rPr lang="en-US" dirty="0" smtClean="0"/>
              <a:t>State of taxation</a:t>
            </a:r>
            <a:endParaRPr lang="en-IN" dirty="0"/>
          </a:p>
        </p:txBody>
      </p:sp>
      <p:sp>
        <p:nvSpPr>
          <p:cNvPr id="24" name="Footer Placeholder 23"/>
          <p:cNvSpPr>
            <a:spLocks noGrp="1"/>
          </p:cNvSpPr>
          <p:nvPr>
            <p:ph type="ftr" sz="quarter" idx="11"/>
          </p:nvPr>
        </p:nvSpPr>
        <p:spPr/>
        <p:txBody>
          <a:bodyPr/>
          <a:lstStyle/>
          <a:p>
            <a:r>
              <a:rPr lang="en-US" smtClean="0"/>
              <a:t>Back to Basic - Educational Series - Income Tax</a:t>
            </a:r>
            <a:endParaRPr lang="en-IN"/>
          </a:p>
        </p:txBody>
      </p:sp>
      <p:sp>
        <p:nvSpPr>
          <p:cNvPr id="25" name="Slide Number Placeholder 24"/>
          <p:cNvSpPr>
            <a:spLocks noGrp="1"/>
          </p:cNvSpPr>
          <p:nvPr>
            <p:ph type="sldNum" sz="quarter" idx="12"/>
          </p:nvPr>
        </p:nvSpPr>
        <p:spPr/>
        <p:txBody>
          <a:bodyPr/>
          <a:lstStyle/>
          <a:p>
            <a:fld id="{D9D5E5EC-FED3-4D2A-9AC4-2CA96F921AA2}" type="slidenum">
              <a:rPr lang="en-IN" smtClean="0"/>
              <a:t>41</a:t>
            </a:fld>
            <a:endParaRPr lang="en-IN"/>
          </a:p>
        </p:txBody>
      </p:sp>
    </p:spTree>
    <p:extLst>
      <p:ext uri="{BB962C8B-B14F-4D97-AF65-F5344CB8AC3E}">
        <p14:creationId xmlns:p14="http://schemas.microsoft.com/office/powerpoint/2010/main" val="2371448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Recent litigation trends</a:t>
            </a:r>
            <a:endParaRPr lang="en-IN" sz="4000" dirty="0"/>
          </a:p>
        </p:txBody>
      </p:sp>
      <p:sp>
        <p:nvSpPr>
          <p:cNvPr id="24" name="Footer Placeholder 23"/>
          <p:cNvSpPr>
            <a:spLocks noGrp="1"/>
          </p:cNvSpPr>
          <p:nvPr>
            <p:ph type="ftr" sz="quarter" idx="11"/>
          </p:nvPr>
        </p:nvSpPr>
        <p:spPr/>
        <p:txBody>
          <a:bodyPr/>
          <a:lstStyle/>
          <a:p>
            <a:r>
              <a:rPr lang="en-US" smtClean="0"/>
              <a:t>Back to Basic - Educational Series - Income Tax</a:t>
            </a:r>
            <a:endParaRPr lang="en-IN"/>
          </a:p>
        </p:txBody>
      </p:sp>
      <p:sp>
        <p:nvSpPr>
          <p:cNvPr id="25" name="Slide Number Placeholder 24"/>
          <p:cNvSpPr>
            <a:spLocks noGrp="1"/>
          </p:cNvSpPr>
          <p:nvPr>
            <p:ph type="sldNum" sz="quarter" idx="12"/>
          </p:nvPr>
        </p:nvSpPr>
        <p:spPr/>
        <p:txBody>
          <a:bodyPr/>
          <a:lstStyle/>
          <a:p>
            <a:fld id="{D9D5E5EC-FED3-4D2A-9AC4-2CA96F921AA2}" type="slidenum">
              <a:rPr lang="en-IN" smtClean="0"/>
              <a:t>42</a:t>
            </a:fld>
            <a:endParaRPr lang="en-IN"/>
          </a:p>
        </p:txBody>
      </p:sp>
      <p:graphicFrame>
        <p:nvGraphicFramePr>
          <p:cNvPr id="3" name="Diagram 2"/>
          <p:cNvGraphicFramePr/>
          <p:nvPr>
            <p:extLst>
              <p:ext uri="{D42A27DB-BD31-4B8C-83A1-F6EECF244321}">
                <p14:modId xmlns:p14="http://schemas.microsoft.com/office/powerpoint/2010/main" val="2654908342"/>
              </p:ext>
            </p:extLst>
          </p:nvPr>
        </p:nvGraphicFramePr>
        <p:xfrm>
          <a:off x="2032000" y="1133168"/>
          <a:ext cx="9779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Alternate Process 3"/>
          <p:cNvSpPr/>
          <p:nvPr/>
        </p:nvSpPr>
        <p:spPr>
          <a:xfrm>
            <a:off x="144653" y="2533650"/>
            <a:ext cx="1150747" cy="4286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Salary</a:t>
            </a:r>
            <a:endParaRPr lang="en-IN" dirty="0">
              <a:solidFill>
                <a:sysClr val="windowText" lastClr="000000"/>
              </a:solidFill>
            </a:endParaRPr>
          </a:p>
        </p:txBody>
      </p:sp>
      <p:sp>
        <p:nvSpPr>
          <p:cNvPr id="13" name="Flowchart: Alternate Process 12"/>
          <p:cNvSpPr/>
          <p:nvPr/>
        </p:nvSpPr>
        <p:spPr>
          <a:xfrm>
            <a:off x="144652" y="4447054"/>
            <a:ext cx="1150748" cy="667871"/>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House Property</a:t>
            </a:r>
            <a:endParaRPr lang="en-IN" dirty="0">
              <a:solidFill>
                <a:sysClr val="windowText" lastClr="000000"/>
              </a:solidFill>
            </a:endParaRPr>
          </a:p>
        </p:txBody>
      </p:sp>
    </p:spTree>
    <p:extLst>
      <p:ext uri="{BB962C8B-B14F-4D97-AF65-F5344CB8AC3E}">
        <p14:creationId xmlns:p14="http://schemas.microsoft.com/office/powerpoint/2010/main" val="2024681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1347360"/>
            <a:ext cx="5911663" cy="1463040"/>
          </a:xfrm>
        </p:spPr>
        <p:txBody>
          <a:bodyPr>
            <a:noAutofit/>
          </a:bodyPr>
          <a:lstStyle/>
          <a:p>
            <a:pPr algn="l"/>
            <a:r>
              <a:rPr lang="en-US" sz="4200" dirty="0" smtClean="0">
                <a:latin typeface="Times New Roman" panose="02020603050405020304" pitchFamily="18" charset="0"/>
                <a:cs typeface="Times New Roman" panose="02020603050405020304" pitchFamily="18" charset="0"/>
              </a:rPr>
              <a:t>Thank you</a:t>
            </a:r>
            <a:endParaRPr lang="en-IN" sz="4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6762" y="2930866"/>
            <a:ext cx="4397188" cy="2021263"/>
          </a:xfrm>
        </p:spPr>
        <p:txBody>
          <a:bodyPr>
            <a:normAutofit/>
          </a:bodyPr>
          <a:lstStyle/>
          <a:p>
            <a:r>
              <a:rPr lang="en-US" sz="2400" dirty="0" smtClean="0">
                <a:latin typeface="Times New Roman" panose="02020603050405020304" pitchFamily="18" charset="0"/>
                <a:cs typeface="Times New Roman" panose="02020603050405020304" pitchFamily="18" charset="0"/>
              </a:rPr>
              <a:t>CA ABHINAYA M A</a:t>
            </a:r>
          </a:p>
          <a:p>
            <a:r>
              <a:rPr lang="en-US" sz="2400" dirty="0" smtClean="0">
                <a:latin typeface="Times New Roman" panose="02020603050405020304" pitchFamily="18" charset="0"/>
                <a:cs typeface="Times New Roman" panose="02020603050405020304" pitchFamily="18" charset="0"/>
              </a:rPr>
              <a:t>Email – abhinaya98@gmail.com</a:t>
            </a:r>
          </a:p>
          <a:p>
            <a:r>
              <a:rPr lang="en-US" sz="2400" dirty="0" err="1" smtClean="0">
                <a:latin typeface="Times New Roman" panose="02020603050405020304" pitchFamily="18" charset="0"/>
                <a:cs typeface="Times New Roman" panose="02020603050405020304" pitchFamily="18" charset="0"/>
              </a:rPr>
              <a:t>Ph</a:t>
            </a:r>
            <a:r>
              <a:rPr lang="en-US" sz="2400" dirty="0" smtClean="0">
                <a:latin typeface="Times New Roman" panose="02020603050405020304" pitchFamily="18" charset="0"/>
                <a:cs typeface="Times New Roman" panose="02020603050405020304" pitchFamily="18" charset="0"/>
              </a:rPr>
              <a:t> - 8939155650</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523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Section 15 – </a:t>
            </a:r>
            <a:r>
              <a:rPr lang="en-US" sz="4000" smtClean="0">
                <a:latin typeface="Berlin Sans FB" panose="020E0602020502020306" pitchFamily="34" charset="0"/>
                <a:cs typeface="Arial" panose="020B0604020202020204" pitchFamily="34" charset="0"/>
              </a:rPr>
              <a:t>Charging section</a:t>
            </a:r>
            <a:endParaRPr lang="en-IN" sz="4000" dirty="0"/>
          </a:p>
        </p:txBody>
      </p:sp>
      <p:graphicFrame>
        <p:nvGraphicFramePr>
          <p:cNvPr id="3" name="Diagram 2"/>
          <p:cNvGraphicFramePr/>
          <p:nvPr>
            <p:extLst>
              <p:ext uri="{D42A27DB-BD31-4B8C-83A1-F6EECF244321}">
                <p14:modId xmlns:p14="http://schemas.microsoft.com/office/powerpoint/2010/main" val="3187389429"/>
              </p:ext>
            </p:extLst>
          </p:nvPr>
        </p:nvGraphicFramePr>
        <p:xfrm>
          <a:off x="683202" y="1248865"/>
          <a:ext cx="2752725" cy="3290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a:spLocks noGrp="1"/>
          </p:cNvSpPr>
          <p:nvPr>
            <p:ph idx="1"/>
          </p:nvPr>
        </p:nvSpPr>
        <p:spPr>
          <a:xfrm>
            <a:off x="3130261" y="1393791"/>
            <a:ext cx="8810625" cy="4942354"/>
          </a:xfrm>
        </p:spPr>
        <p:txBody>
          <a:bodyPr>
            <a:noAutofit/>
          </a:bodyPr>
          <a:lstStyle/>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Salary</a:t>
            </a: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Paid or payable or allowed</a:t>
            </a: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By present or past employer to employee</a:t>
            </a: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Taxable on due basis or receipt basis, whichever is earlier</a:t>
            </a:r>
          </a:p>
          <a:p>
            <a:pPr marL="542925" lvl="1" indent="-361950">
              <a:lnSpc>
                <a:spcPct val="10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No dual taxation</a:t>
            </a:r>
          </a:p>
          <a:p>
            <a:pPr marL="542925" lvl="1" indent="-361950">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Salary, bonus, commission or remuneration etc. due to, or received by, a partner of a firm from the firm - Not regarded as "</a:t>
            </a:r>
            <a:r>
              <a:rPr lang="en-US" sz="1600" dirty="0" smtClean="0">
                <a:latin typeface="Times New Roman" panose="02020603050405020304" pitchFamily="18" charset="0"/>
                <a:cs typeface="Times New Roman" panose="02020603050405020304" pitchFamily="18" charset="0"/>
              </a:rPr>
              <a:t>salary” </a:t>
            </a:r>
            <a:r>
              <a:rPr lang="en-US" sz="1600" dirty="0">
                <a:latin typeface="Times New Roman" panose="02020603050405020304" pitchFamily="18" charset="0"/>
                <a:cs typeface="Times New Roman" panose="02020603050405020304" pitchFamily="18" charset="0"/>
              </a:rPr>
              <a:t>(Explanation 2 inserted vide Finance Act., 1992)</a:t>
            </a:r>
            <a:endParaRPr lang="en-IN" sz="1600" dirty="0">
              <a:latin typeface="Times New Roman" panose="02020603050405020304" pitchFamily="18" charset="0"/>
              <a:cs typeface="Times New Roman" panose="02020603050405020304" pitchFamily="18" charset="0"/>
            </a:endParaRPr>
          </a:p>
          <a:p>
            <a:pPr marL="542925" lvl="1" indent="-361950">
              <a:lnSpc>
                <a:spcPct val="100000"/>
              </a:lnSpc>
              <a:buFont typeface="Wingdings" panose="05000000000000000000" pitchFamily="2" charset="2"/>
              <a:buChar char="§"/>
            </a:pPr>
            <a:endParaRPr lang="en-IN" sz="1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5</a:t>
            </a:fld>
            <a:endParaRPr lang="en-IN"/>
          </a:p>
        </p:txBody>
      </p:sp>
    </p:spTree>
    <p:extLst>
      <p:ext uri="{BB962C8B-B14F-4D97-AF65-F5344CB8AC3E}">
        <p14:creationId xmlns:p14="http://schemas.microsoft.com/office/powerpoint/2010/main" val="4003279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Case study 1</a:t>
            </a:r>
            <a:endParaRPr lang="en-IN" sz="4000" dirty="0"/>
          </a:p>
        </p:txBody>
      </p:sp>
      <p:sp>
        <p:nvSpPr>
          <p:cNvPr id="6" name="Content Placeholder 2"/>
          <p:cNvSpPr>
            <a:spLocks noGrp="1"/>
          </p:cNvSpPr>
          <p:nvPr>
            <p:ph idx="1"/>
          </p:nvPr>
        </p:nvSpPr>
        <p:spPr>
          <a:xfrm>
            <a:off x="752475" y="1391771"/>
            <a:ext cx="10744200" cy="551329"/>
          </a:xfrm>
        </p:spPr>
        <p:txBody>
          <a:bodyPr>
            <a:noAutofit/>
          </a:bodyPr>
          <a:lstStyle/>
          <a:p>
            <a:pPr marL="180975" lvl="1" indent="0">
              <a:lnSpc>
                <a:spcPct val="150000"/>
              </a:lnSpc>
              <a:buNone/>
            </a:pPr>
            <a:r>
              <a:rPr lang="en-US" dirty="0" smtClean="0">
                <a:latin typeface="Times New Roman" panose="02020603050405020304" pitchFamily="18" charset="0"/>
                <a:cs typeface="Times New Roman" panose="02020603050405020304" pitchFamily="18" charset="0"/>
              </a:rPr>
              <a:t>Employer – employee relationship</a:t>
            </a:r>
          </a:p>
        </p:txBody>
      </p:sp>
      <p:sp>
        <p:nvSpPr>
          <p:cNvPr id="4" name="Rectangle 3"/>
          <p:cNvSpPr/>
          <p:nvPr/>
        </p:nvSpPr>
        <p:spPr>
          <a:xfrm>
            <a:off x="361950" y="1817370"/>
            <a:ext cx="11068050" cy="2354491"/>
          </a:xfrm>
          <a:prstGeom prst="rect">
            <a:avLst/>
          </a:prstGeom>
        </p:spPr>
        <p:txBody>
          <a:bodyPr wrap="square">
            <a:spAutoFit/>
          </a:bodyPr>
          <a:lstStyle/>
          <a:p>
            <a:pPr marL="895350" lvl="2" indent="-352425">
              <a:lnSpc>
                <a:spcPct val="15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Supervise and control the work done by employee</a:t>
            </a:r>
          </a:p>
          <a:p>
            <a:pPr marL="895350" lvl="2" indent="-352425">
              <a:lnSpc>
                <a:spcPct val="15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Directing the employee to work in a particular manner (SC – D C Works Ltd. vs. State of Saurashtra (1957) SCR 152</a:t>
            </a:r>
          </a:p>
          <a:p>
            <a:pPr marL="895350" lvl="2" indent="-352425">
              <a:lnSpc>
                <a:spcPct val="15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Responsibility to bear losses </a:t>
            </a:r>
            <a:r>
              <a:rPr lang="en-US" sz="1400" dirty="0" smtClean="0">
                <a:latin typeface="Times New Roman" panose="02020603050405020304" pitchFamily="18" charset="0"/>
                <a:cs typeface="Times New Roman" panose="02020603050405020304" pitchFamily="18" charset="0"/>
              </a:rPr>
              <a:t>(Allahabad </a:t>
            </a:r>
            <a:r>
              <a:rPr lang="en-US" sz="1400" dirty="0">
                <a:latin typeface="Times New Roman" panose="02020603050405020304" pitchFamily="18" charset="0"/>
                <a:cs typeface="Times New Roman" panose="02020603050405020304" pitchFamily="18" charset="0"/>
              </a:rPr>
              <a:t>HC - Bhargava (KP) v. CIT (1954) 26 ITR </a:t>
            </a:r>
            <a:r>
              <a:rPr lang="en-US" sz="1400" dirty="0" smtClean="0">
                <a:latin typeface="Times New Roman" panose="02020603050405020304" pitchFamily="18" charset="0"/>
                <a:cs typeface="Times New Roman" panose="02020603050405020304" pitchFamily="18" charset="0"/>
              </a:rPr>
              <a:t>489)</a:t>
            </a:r>
            <a:endParaRPr lang="en-US" sz="1400" dirty="0">
              <a:latin typeface="Times New Roman" panose="02020603050405020304" pitchFamily="18" charset="0"/>
              <a:cs typeface="Times New Roman" panose="02020603050405020304" pitchFamily="18" charset="0"/>
            </a:endParaRPr>
          </a:p>
          <a:p>
            <a:pPr marL="895350" lvl="2" indent="-352425">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Right </a:t>
            </a:r>
            <a:r>
              <a:rPr lang="en-US" sz="1400" dirty="0">
                <a:latin typeface="Times New Roman" panose="02020603050405020304" pitchFamily="18" charset="0"/>
                <a:cs typeface="Times New Roman" panose="02020603050405020304" pitchFamily="18" charset="0"/>
              </a:rPr>
              <a:t>of selection and of suspension or </a:t>
            </a:r>
            <a:r>
              <a:rPr lang="en-US" sz="1400" dirty="0" smtClean="0">
                <a:latin typeface="Times New Roman" panose="02020603050405020304" pitchFamily="18" charset="0"/>
                <a:cs typeface="Times New Roman" panose="02020603050405020304" pitchFamily="18" charset="0"/>
              </a:rPr>
              <a:t>dismissal</a:t>
            </a:r>
            <a:endParaRPr lang="en-US" sz="1400" dirty="0">
              <a:latin typeface="Times New Roman" panose="02020603050405020304" pitchFamily="18" charset="0"/>
              <a:cs typeface="Times New Roman" panose="02020603050405020304" pitchFamily="18" charset="0"/>
            </a:endParaRPr>
          </a:p>
          <a:p>
            <a:pPr marL="895350" lvl="2" indent="-352425">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Regularity in payment of remuneration</a:t>
            </a:r>
          </a:p>
          <a:p>
            <a:pPr marL="895350" lvl="2" indent="-352425">
              <a:lnSpc>
                <a:spcPct val="150000"/>
              </a:lnSpc>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Relationship </a:t>
            </a:r>
            <a:r>
              <a:rPr lang="en-US" sz="1400" dirty="0">
                <a:latin typeface="Times New Roman" panose="02020603050405020304" pitchFamily="18" charset="0"/>
                <a:cs typeface="Times New Roman" panose="02020603050405020304" pitchFamily="18" charset="0"/>
              </a:rPr>
              <a:t>ceases on acceptance by employer of resignation or request for voluntary retirement (</a:t>
            </a:r>
            <a:r>
              <a:rPr lang="en-US" sz="1400" dirty="0" err="1">
                <a:latin typeface="Times New Roman" panose="02020603050405020304" pitchFamily="18" charset="0"/>
                <a:cs typeface="Times New Roman" panose="02020603050405020304" pitchFamily="18" charset="0"/>
              </a:rPr>
              <a:t>Baljit</a:t>
            </a:r>
            <a:r>
              <a:rPr lang="en-US" sz="1400" dirty="0">
                <a:latin typeface="Times New Roman" panose="02020603050405020304" pitchFamily="18" charset="0"/>
                <a:cs typeface="Times New Roman" panose="02020603050405020304" pitchFamily="18" charset="0"/>
              </a:rPr>
              <a:t> Singh v. State of Haryana (1997) 1 SCC 754 and Power Finance </a:t>
            </a:r>
            <a:r>
              <a:rPr lang="en-US" sz="1400" dirty="0" err="1">
                <a:latin typeface="Times New Roman" panose="02020603050405020304" pitchFamily="18" charset="0"/>
                <a:cs typeface="Times New Roman" panose="02020603050405020304" pitchFamily="18" charset="0"/>
              </a:rPr>
              <a:t>Corpn</a:t>
            </a:r>
            <a:r>
              <a:rPr lang="en-US" sz="1400" dirty="0">
                <a:latin typeface="Times New Roman" panose="02020603050405020304" pitchFamily="18" charset="0"/>
                <a:cs typeface="Times New Roman" panose="02020603050405020304" pitchFamily="18" charset="0"/>
              </a:rPr>
              <a:t> Ltd. v. </a:t>
            </a:r>
            <a:r>
              <a:rPr lang="en-US" sz="1400" dirty="0" err="1">
                <a:latin typeface="Times New Roman" panose="02020603050405020304" pitchFamily="18" charset="0"/>
                <a:cs typeface="Times New Roman" panose="02020603050405020304" pitchFamily="18" charset="0"/>
              </a:rPr>
              <a:t>Pramod</a:t>
            </a:r>
            <a:r>
              <a:rPr lang="en-US" sz="1400" dirty="0">
                <a:latin typeface="Times New Roman" panose="02020603050405020304" pitchFamily="18" charset="0"/>
                <a:cs typeface="Times New Roman" panose="02020603050405020304" pitchFamily="18" charset="0"/>
              </a:rPr>
              <a:t> Kumar Bhatia (1997) 4 SCC 280</a:t>
            </a:r>
          </a:p>
        </p:txBody>
      </p:sp>
      <p:sp>
        <p:nvSpPr>
          <p:cNvPr id="8" name="Footer Placeholder 7"/>
          <p:cNvSpPr>
            <a:spLocks noGrp="1"/>
          </p:cNvSpPr>
          <p:nvPr>
            <p:ph type="ftr" sz="quarter" idx="11"/>
          </p:nvPr>
        </p:nvSpPr>
        <p:spPr/>
        <p:txBody>
          <a:bodyPr/>
          <a:lstStyle/>
          <a:p>
            <a:r>
              <a:rPr lang="en-US" smtClean="0"/>
              <a:t>Back to Basic - Educational Series - Income Tax</a:t>
            </a:r>
            <a:endParaRPr lang="en-IN"/>
          </a:p>
        </p:txBody>
      </p:sp>
      <p:sp>
        <p:nvSpPr>
          <p:cNvPr id="9" name="Slide Number Placeholder 8"/>
          <p:cNvSpPr>
            <a:spLocks noGrp="1"/>
          </p:cNvSpPr>
          <p:nvPr>
            <p:ph type="sldNum" sz="quarter" idx="12"/>
          </p:nvPr>
        </p:nvSpPr>
        <p:spPr/>
        <p:txBody>
          <a:bodyPr/>
          <a:lstStyle/>
          <a:p>
            <a:fld id="{D9D5E5EC-FED3-4D2A-9AC4-2CA96F921AA2}" type="slidenum">
              <a:rPr lang="en-IN" smtClean="0"/>
              <a:t>6</a:t>
            </a:fld>
            <a:endParaRPr lang="en-IN"/>
          </a:p>
        </p:txBody>
      </p:sp>
    </p:spTree>
    <p:extLst>
      <p:ext uri="{BB962C8B-B14F-4D97-AF65-F5344CB8AC3E}">
        <p14:creationId xmlns:p14="http://schemas.microsoft.com/office/powerpoint/2010/main" val="4854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2</a:t>
            </a:r>
            <a:endParaRPr lang="en-IN" sz="4000" dirty="0"/>
          </a:p>
        </p:txBody>
      </p:sp>
      <p:sp>
        <p:nvSpPr>
          <p:cNvPr id="6" name="Content Placeholder 2"/>
          <p:cNvSpPr>
            <a:spLocks noGrp="1"/>
          </p:cNvSpPr>
          <p:nvPr>
            <p:ph idx="1"/>
          </p:nvPr>
        </p:nvSpPr>
        <p:spPr>
          <a:xfrm>
            <a:off x="752475" y="1391771"/>
            <a:ext cx="10744200" cy="551329"/>
          </a:xfrm>
        </p:spPr>
        <p:txBody>
          <a:bodyPr>
            <a:noAutofit/>
          </a:bodyPr>
          <a:lstStyle/>
          <a:p>
            <a:pPr marL="180975" lvl="1" indent="0">
              <a:lnSpc>
                <a:spcPct val="150000"/>
              </a:lnSpc>
              <a:buNone/>
            </a:pPr>
            <a:r>
              <a:rPr lang="en-US" dirty="0" smtClean="0">
                <a:latin typeface="Times New Roman" panose="02020603050405020304" pitchFamily="18" charset="0"/>
                <a:cs typeface="Times New Roman" panose="02020603050405020304" pitchFamily="18" charset="0"/>
              </a:rPr>
              <a:t>Can a HUF be an employee?</a:t>
            </a:r>
          </a:p>
        </p:txBody>
      </p:sp>
      <p:sp>
        <p:nvSpPr>
          <p:cNvPr id="4" name="Rectangle 3"/>
          <p:cNvSpPr/>
          <p:nvPr/>
        </p:nvSpPr>
        <p:spPr>
          <a:xfrm>
            <a:off x="361950" y="2149877"/>
            <a:ext cx="11068050" cy="1708160"/>
          </a:xfrm>
          <a:prstGeom prst="rect">
            <a:avLst/>
          </a:prstGeom>
        </p:spPr>
        <p:txBody>
          <a:bodyPr wrap="square">
            <a:spAutoFit/>
          </a:bodyPr>
          <a:lstStyle/>
          <a:p>
            <a:pPr marL="1000125" lvl="3">
              <a:lnSpc>
                <a:spcPct val="150000"/>
              </a:lnSpc>
            </a:pPr>
            <a:r>
              <a:rPr lang="en-US" sz="1400" dirty="0" smtClean="0">
                <a:latin typeface="Times New Roman" panose="02020603050405020304" pitchFamily="18" charset="0"/>
                <a:cs typeface="Times New Roman" panose="02020603050405020304" pitchFamily="18" charset="0"/>
              </a:rPr>
              <a:t>Yes. </a:t>
            </a:r>
            <a:r>
              <a:rPr lang="en-US" sz="1400" dirty="0">
                <a:latin typeface="Times New Roman" panose="02020603050405020304" pitchFamily="18" charset="0"/>
                <a:cs typeface="Times New Roman" panose="02020603050405020304" pitchFamily="18" charset="0"/>
              </a:rPr>
              <a:t>Managing Director – CIT vs. </a:t>
            </a:r>
            <a:r>
              <a:rPr lang="en-US" sz="1400" dirty="0" err="1">
                <a:latin typeface="Times New Roman" panose="02020603050405020304" pitchFamily="18" charset="0"/>
                <a:cs typeface="Times New Roman" panose="02020603050405020304" pitchFamily="18" charset="0"/>
              </a:rPr>
              <a:t>Kalu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Babu</a:t>
            </a:r>
            <a:r>
              <a:rPr lang="en-US" sz="1400" dirty="0">
                <a:latin typeface="Times New Roman" panose="02020603050405020304" pitchFamily="18" charset="0"/>
                <a:cs typeface="Times New Roman" panose="02020603050405020304" pitchFamily="18" charset="0"/>
              </a:rPr>
              <a:t> Lal Chand [1959] 37 ITR </a:t>
            </a:r>
            <a:r>
              <a:rPr lang="en-US" sz="1400" dirty="0" smtClean="0">
                <a:latin typeface="Times New Roman" panose="02020603050405020304" pitchFamily="18" charset="0"/>
                <a:cs typeface="Times New Roman" panose="02020603050405020304" pitchFamily="18" charset="0"/>
              </a:rPr>
              <a:t>123</a:t>
            </a:r>
          </a:p>
          <a:p>
            <a:pPr marL="1285875" lvl="3" indent="-285750">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Individual capacity</a:t>
            </a:r>
          </a:p>
          <a:p>
            <a:pPr marL="1285875" lvl="3" indent="-285750">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Usage of funds of HUF to take up the position</a:t>
            </a:r>
          </a:p>
          <a:p>
            <a:pPr marL="1000125" lvl="3">
              <a:lnSpc>
                <a:spcPct val="150000"/>
              </a:lnSpc>
            </a:pPr>
            <a:endParaRPr lang="en-US" sz="1400" dirty="0" smtClean="0">
              <a:latin typeface="Times New Roman" panose="02020603050405020304" pitchFamily="18" charset="0"/>
              <a:cs typeface="Times New Roman" panose="02020603050405020304" pitchFamily="18" charset="0"/>
            </a:endParaRPr>
          </a:p>
          <a:p>
            <a:pPr marL="1000125" lvl="3">
              <a:lnSpc>
                <a:spcPct val="150000"/>
              </a:lnSpc>
            </a:pPr>
            <a:r>
              <a:rPr lang="en-US" sz="1400" dirty="0" smtClean="0">
                <a:latin typeface="Times New Roman" panose="02020603050405020304" pitchFamily="18" charset="0"/>
                <a:cs typeface="Times New Roman" panose="02020603050405020304" pitchFamily="18" charset="0"/>
              </a:rPr>
              <a:t>Treasurer of a bank - </a:t>
            </a:r>
            <a:r>
              <a:rPr lang="en-US" sz="1400" dirty="0" err="1" smtClean="0">
                <a:latin typeface="Times New Roman" panose="02020603050405020304" pitchFamily="18" charset="0"/>
                <a:cs typeface="Times New Roman" panose="02020603050405020304" pitchFamily="18" charset="0"/>
              </a:rPr>
              <a:t>Piyare</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Lal </a:t>
            </a:r>
            <a:r>
              <a:rPr lang="en-US" sz="1400" dirty="0" err="1">
                <a:latin typeface="Times New Roman" panose="02020603050405020304" pitchFamily="18" charset="0"/>
                <a:cs typeface="Times New Roman" panose="02020603050405020304" pitchFamily="18" charset="0"/>
              </a:rPr>
              <a:t>Adishwar</a:t>
            </a:r>
            <a:r>
              <a:rPr lang="en-US" sz="1400" dirty="0">
                <a:latin typeface="Times New Roman" panose="02020603050405020304" pitchFamily="18" charset="0"/>
                <a:cs typeface="Times New Roman" panose="02020603050405020304" pitchFamily="18" charset="0"/>
              </a:rPr>
              <a:t> Lal v. CIT (1960) 40 ITR 17, 24 (SC</a:t>
            </a:r>
            <a:r>
              <a:rPr lang="en-US" sz="1400" dirty="0" smtClean="0">
                <a:latin typeface="Times New Roman" panose="02020603050405020304" pitchFamily="18" charset="0"/>
                <a:cs typeface="Times New Roman" panose="02020603050405020304" pitchFamily="18" charset="0"/>
              </a:rPr>
              <a:t>)</a:t>
            </a:r>
          </a:p>
        </p:txBody>
      </p:sp>
      <p:sp>
        <p:nvSpPr>
          <p:cNvPr id="3" name="Footer Placeholder 2"/>
          <p:cNvSpPr>
            <a:spLocks noGrp="1"/>
          </p:cNvSpPr>
          <p:nvPr>
            <p:ph type="ftr" sz="quarter" idx="11"/>
          </p:nvPr>
        </p:nvSpPr>
        <p:spPr/>
        <p:txBody>
          <a:bodyPr/>
          <a:lstStyle/>
          <a:p>
            <a:r>
              <a:rPr lang="en-US" smtClean="0"/>
              <a:t>Back to Basic - Educational Series - Income Tax</a:t>
            </a:r>
            <a:endParaRPr lang="en-IN"/>
          </a:p>
        </p:txBody>
      </p:sp>
      <p:sp>
        <p:nvSpPr>
          <p:cNvPr id="5" name="Slide Number Placeholder 4"/>
          <p:cNvSpPr>
            <a:spLocks noGrp="1"/>
          </p:cNvSpPr>
          <p:nvPr>
            <p:ph type="sldNum" sz="quarter" idx="12"/>
          </p:nvPr>
        </p:nvSpPr>
        <p:spPr/>
        <p:txBody>
          <a:bodyPr/>
          <a:lstStyle/>
          <a:p>
            <a:fld id="{D9D5E5EC-FED3-4D2A-9AC4-2CA96F921AA2}" type="slidenum">
              <a:rPr lang="en-IN" smtClean="0"/>
              <a:t>7</a:t>
            </a:fld>
            <a:endParaRPr lang="en-IN"/>
          </a:p>
        </p:txBody>
      </p:sp>
    </p:spTree>
    <p:extLst>
      <p:ext uri="{BB962C8B-B14F-4D97-AF65-F5344CB8AC3E}">
        <p14:creationId xmlns:p14="http://schemas.microsoft.com/office/powerpoint/2010/main" val="80004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3</a:t>
            </a:r>
            <a:endParaRPr lang="en-IN" sz="4000" dirty="0"/>
          </a:p>
        </p:txBody>
      </p:sp>
      <p:sp>
        <p:nvSpPr>
          <p:cNvPr id="6" name="Content Placeholder 2"/>
          <p:cNvSpPr>
            <a:spLocks noGrp="1"/>
          </p:cNvSpPr>
          <p:nvPr>
            <p:ph idx="1"/>
          </p:nvPr>
        </p:nvSpPr>
        <p:spPr>
          <a:xfrm>
            <a:off x="895350" y="4008979"/>
            <a:ext cx="10744200" cy="4942354"/>
          </a:xfrm>
        </p:spPr>
        <p:txBody>
          <a:bodyPr>
            <a:noAutofit/>
          </a:bodyPr>
          <a:lstStyle/>
          <a:p>
            <a:pPr marL="180975" lvl="1" indent="0">
              <a:lnSpc>
                <a:spcPct val="100000"/>
              </a:lnSpc>
              <a:buNone/>
            </a:pPr>
            <a:r>
              <a:rPr lang="en-US" dirty="0" smtClean="0">
                <a:latin typeface="Times New Roman" panose="02020603050405020304" pitchFamily="18" charset="0"/>
                <a:cs typeface="Times New Roman" panose="02020603050405020304" pitchFamily="18" charset="0"/>
              </a:rPr>
              <a:t>Is employer necessary?</a:t>
            </a:r>
          </a:p>
          <a:p>
            <a:pPr marL="895350" lvl="2" indent="-352425">
              <a:lnSpc>
                <a:spcPct val="100000"/>
              </a:lnSpc>
              <a:buClr>
                <a:srgbClr val="C66951"/>
              </a:buClr>
              <a:buFont typeface="Wingdings" panose="05000000000000000000" pitchFamily="2" charset="2"/>
              <a:buChar char="§"/>
            </a:pPr>
            <a:r>
              <a:rPr lang="en-US" dirty="0" err="1" smtClean="0">
                <a:latin typeface="Times New Roman" panose="02020603050405020304" pitchFamily="18" charset="0"/>
                <a:cs typeface="Times New Roman" panose="02020603050405020304" pitchFamily="18" charset="0"/>
              </a:rPr>
              <a:t>Deoki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Nandan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Agarwala</a:t>
            </a:r>
            <a:r>
              <a:rPr lang="en-US" dirty="0" smtClean="0">
                <a:latin typeface="Times New Roman" panose="02020603050405020304" pitchFamily="18" charset="0"/>
                <a:cs typeface="Times New Roman" panose="02020603050405020304" pitchFamily="18" charset="0"/>
              </a:rPr>
              <a:t> (Justice) v. Union of India (1999) 237 ITR 872 (SC) – Judges of Courts are also employees and their income is taxable as ‘Salary’; What is relevant is employment and not so much the presence of employer as understood in the conventional sense.</a:t>
            </a:r>
          </a:p>
        </p:txBody>
      </p:sp>
      <p:pic>
        <p:nvPicPr>
          <p:cNvPr id="4" name="Picture 3"/>
          <p:cNvPicPr>
            <a:picLocks noChangeAspect="1"/>
          </p:cNvPicPr>
          <p:nvPr/>
        </p:nvPicPr>
        <p:blipFill>
          <a:blip r:embed="rId2"/>
          <a:stretch>
            <a:fillRect/>
          </a:stretch>
        </p:blipFill>
        <p:spPr>
          <a:xfrm>
            <a:off x="3952875" y="1304925"/>
            <a:ext cx="3657600" cy="2448000"/>
          </a:xfrm>
          <a:prstGeom prst="rect">
            <a:avLst/>
          </a:prstGeom>
        </p:spPr>
      </p:pic>
      <p:sp>
        <p:nvSpPr>
          <p:cNvPr id="5" name="Footer Placeholder 4"/>
          <p:cNvSpPr>
            <a:spLocks noGrp="1"/>
          </p:cNvSpPr>
          <p:nvPr>
            <p:ph type="ftr" sz="quarter" idx="11"/>
          </p:nvPr>
        </p:nvSpPr>
        <p:spPr/>
        <p:txBody>
          <a:bodyPr/>
          <a:lstStyle/>
          <a:p>
            <a:r>
              <a:rPr lang="en-US" smtClean="0"/>
              <a:t>Back to Basic - Educational Series - Income Tax</a:t>
            </a:r>
            <a:endParaRPr lang="en-IN"/>
          </a:p>
        </p:txBody>
      </p:sp>
      <p:sp>
        <p:nvSpPr>
          <p:cNvPr id="7" name="Slide Number Placeholder 6"/>
          <p:cNvSpPr>
            <a:spLocks noGrp="1"/>
          </p:cNvSpPr>
          <p:nvPr>
            <p:ph type="sldNum" sz="quarter" idx="12"/>
          </p:nvPr>
        </p:nvSpPr>
        <p:spPr/>
        <p:txBody>
          <a:bodyPr/>
          <a:lstStyle/>
          <a:p>
            <a:fld id="{D9D5E5EC-FED3-4D2A-9AC4-2CA96F921AA2}" type="slidenum">
              <a:rPr lang="en-IN" smtClean="0"/>
              <a:t>8</a:t>
            </a:fld>
            <a:endParaRPr lang="en-IN"/>
          </a:p>
        </p:txBody>
      </p:sp>
    </p:spTree>
    <p:extLst>
      <p:ext uri="{BB962C8B-B14F-4D97-AF65-F5344CB8AC3E}">
        <p14:creationId xmlns:p14="http://schemas.microsoft.com/office/powerpoint/2010/main" val="39049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10824972" cy="1048871"/>
          </a:xfrm>
        </p:spPr>
        <p:txBody>
          <a:bodyPr>
            <a:normAutofit fontScale="90000"/>
          </a:bodyPr>
          <a:lstStyle/>
          <a:p>
            <a:r>
              <a:rPr lang="en-US" sz="4000" dirty="0" smtClean="0">
                <a:latin typeface="Berlin Sans FB" panose="020E0602020502020306" pitchFamily="34" charset="0"/>
                <a:cs typeface="Arial" panose="020B0604020202020204" pitchFamily="34" charset="0"/>
              </a:rPr>
              <a:t>Case study </a:t>
            </a:r>
            <a:r>
              <a:rPr lang="en-US" sz="4000" dirty="0" smtClean="0">
                <a:latin typeface="Berlin Sans FB" panose="020E0602020502020306" pitchFamily="34" charset="0"/>
                <a:cs typeface="Arial" panose="020B0604020202020204" pitchFamily="34" charset="0"/>
              </a:rPr>
              <a:t>4 </a:t>
            </a:r>
            <a:r>
              <a:rPr lang="en-US" sz="4000" dirty="0" smtClean="0">
                <a:latin typeface="Berlin Sans FB" panose="020E0602020502020306" pitchFamily="34" charset="0"/>
                <a:cs typeface="Arial" panose="020B0604020202020204" pitchFamily="34" charset="0"/>
              </a:rPr>
              <a:t>– Profession vs employment</a:t>
            </a:r>
            <a:endParaRPr lang="en-IN" sz="4000" dirty="0"/>
          </a:p>
        </p:txBody>
      </p:sp>
      <p:sp>
        <p:nvSpPr>
          <p:cNvPr id="6" name="Content Placeholder 2"/>
          <p:cNvSpPr>
            <a:spLocks noGrp="1"/>
          </p:cNvSpPr>
          <p:nvPr>
            <p:ph idx="1"/>
          </p:nvPr>
        </p:nvSpPr>
        <p:spPr>
          <a:xfrm>
            <a:off x="685800" y="4048125"/>
            <a:ext cx="10744200" cy="3341108"/>
          </a:xfrm>
        </p:spPr>
        <p:txBody>
          <a:bodyPr>
            <a:noAutofit/>
          </a:bodyPr>
          <a:lstStyle/>
          <a:p>
            <a:pPr marL="895350" lvl="2" indent="-352425">
              <a:lnSpc>
                <a:spcPct val="100000"/>
              </a:lnSpc>
              <a:buClr>
                <a:srgbClr val="C66951"/>
              </a:buClr>
              <a:buFont typeface="Wingdings" panose="05000000000000000000" pitchFamily="2" charset="2"/>
              <a:buChar char="§"/>
            </a:pPr>
            <a:r>
              <a:rPr lang="en-US" dirty="0" smtClean="0">
                <a:solidFill>
                  <a:prstClr val="black"/>
                </a:solidFill>
                <a:latin typeface="Times New Roman" panose="02020603050405020304" pitchFamily="18" charset="0"/>
                <a:cs typeface="Times New Roman" panose="02020603050405020304" pitchFamily="18" charset="0"/>
              </a:rPr>
              <a:t>In an employment, person </a:t>
            </a:r>
            <a:r>
              <a:rPr lang="en-US" dirty="0">
                <a:solidFill>
                  <a:prstClr val="black"/>
                </a:solidFill>
                <a:latin typeface="Times New Roman" panose="02020603050405020304" pitchFamily="18" charset="0"/>
                <a:cs typeface="Times New Roman" panose="02020603050405020304" pitchFamily="18" charset="0"/>
              </a:rPr>
              <a:t>occupies a post or an office. </a:t>
            </a:r>
            <a:endParaRPr lang="en-US" dirty="0" smtClean="0">
              <a:solidFill>
                <a:prstClr val="black"/>
              </a:solidFill>
              <a:latin typeface="Times New Roman" panose="02020603050405020304" pitchFamily="18" charset="0"/>
              <a:cs typeface="Times New Roman" panose="02020603050405020304" pitchFamily="18" charset="0"/>
            </a:endParaRPr>
          </a:p>
          <a:p>
            <a:pPr marL="895350" lvl="2" indent="-352425">
              <a:lnSpc>
                <a:spcPct val="100000"/>
              </a:lnSpc>
              <a:buClr>
                <a:srgbClr val="C66951"/>
              </a:buClr>
              <a:buFont typeface="Wingdings" panose="05000000000000000000" pitchFamily="2" charset="2"/>
              <a:buChar char="§"/>
            </a:pPr>
            <a:r>
              <a:rPr lang="en-US" dirty="0" smtClean="0">
                <a:solidFill>
                  <a:prstClr val="black"/>
                </a:solidFill>
                <a:latin typeface="Times New Roman" panose="02020603050405020304" pitchFamily="18" charset="0"/>
                <a:cs typeface="Times New Roman" panose="02020603050405020304" pitchFamily="18" charset="0"/>
              </a:rPr>
              <a:t>An </a:t>
            </a:r>
            <a:r>
              <a:rPr lang="en-US" dirty="0">
                <a:solidFill>
                  <a:prstClr val="black"/>
                </a:solidFill>
                <a:latin typeface="Times New Roman" panose="02020603050405020304" pitchFamily="18" charset="0"/>
                <a:cs typeface="Times New Roman" panose="02020603050405020304" pitchFamily="18" charset="0"/>
              </a:rPr>
              <a:t>office is a subsisting, permanent, substantive position which has an existence independent of the person who fills it, which goes on and on and is filled in succession by successive </a:t>
            </a:r>
            <a:r>
              <a:rPr lang="en-US" dirty="0" smtClean="0">
                <a:solidFill>
                  <a:prstClr val="black"/>
                </a:solidFill>
                <a:latin typeface="Times New Roman" panose="02020603050405020304" pitchFamily="18" charset="0"/>
                <a:cs typeface="Times New Roman" panose="02020603050405020304" pitchFamily="18" charset="0"/>
              </a:rPr>
              <a:t>holders (</a:t>
            </a:r>
            <a:r>
              <a:rPr lang="en-US" dirty="0">
                <a:solidFill>
                  <a:prstClr val="black"/>
                </a:solidFill>
                <a:latin typeface="Times New Roman" panose="02020603050405020304" pitchFamily="18" charset="0"/>
                <a:cs typeface="Times New Roman" panose="02020603050405020304" pitchFamily="18" charset="0"/>
              </a:rPr>
              <a:t>Per </a:t>
            </a:r>
            <a:r>
              <a:rPr lang="en-US" dirty="0" err="1">
                <a:solidFill>
                  <a:prstClr val="black"/>
                </a:solidFill>
                <a:latin typeface="Times New Roman" panose="02020603050405020304" pitchFamily="18" charset="0"/>
                <a:cs typeface="Times New Roman" panose="02020603050405020304" pitchFamily="18" charset="0"/>
              </a:rPr>
              <a:t>Rowlatt</a:t>
            </a:r>
            <a:r>
              <a:rPr lang="en-US" dirty="0">
                <a:solidFill>
                  <a:prstClr val="black"/>
                </a:solidFill>
                <a:latin typeface="Times New Roman" panose="02020603050405020304" pitchFamily="18" charset="0"/>
                <a:cs typeface="Times New Roman" panose="02020603050405020304" pitchFamily="18" charset="0"/>
              </a:rPr>
              <a:t>, J, in Great Western Railway Co v </a:t>
            </a:r>
            <a:r>
              <a:rPr lang="en-US" dirty="0" err="1">
                <a:solidFill>
                  <a:prstClr val="black"/>
                </a:solidFill>
                <a:latin typeface="Times New Roman" panose="02020603050405020304" pitchFamily="18" charset="0"/>
                <a:cs typeface="Times New Roman" panose="02020603050405020304" pitchFamily="18" charset="0"/>
              </a:rPr>
              <a:t>Bater</a:t>
            </a:r>
            <a:r>
              <a:rPr lang="en-US" dirty="0">
                <a:solidFill>
                  <a:prstClr val="black"/>
                </a:solidFill>
                <a:latin typeface="Times New Roman" panose="02020603050405020304" pitchFamily="18" charset="0"/>
                <a:cs typeface="Times New Roman" panose="02020603050405020304" pitchFamily="18" charset="0"/>
              </a:rPr>
              <a:t> (1920) 3 KBD 266</a:t>
            </a:r>
            <a:r>
              <a:rPr lang="en-US" dirty="0" smtClean="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233488" y="1485900"/>
            <a:ext cx="3434159" cy="2160000"/>
          </a:xfrm>
          <a:prstGeom prst="rect">
            <a:avLst/>
          </a:prstGeom>
        </p:spPr>
      </p:pic>
      <p:pic>
        <p:nvPicPr>
          <p:cNvPr id="8" name="Picture 7"/>
          <p:cNvPicPr>
            <a:picLocks noChangeAspect="1"/>
          </p:cNvPicPr>
          <p:nvPr/>
        </p:nvPicPr>
        <p:blipFill>
          <a:blip r:embed="rId3"/>
          <a:stretch>
            <a:fillRect/>
          </a:stretch>
        </p:blipFill>
        <p:spPr>
          <a:xfrm>
            <a:off x="5381626" y="1485900"/>
            <a:ext cx="3257704" cy="2160000"/>
          </a:xfrm>
          <a:prstGeom prst="rect">
            <a:avLst/>
          </a:prstGeom>
        </p:spPr>
      </p:pic>
      <p:sp>
        <p:nvSpPr>
          <p:cNvPr id="9" name="Footer Placeholder 8"/>
          <p:cNvSpPr>
            <a:spLocks noGrp="1"/>
          </p:cNvSpPr>
          <p:nvPr>
            <p:ph type="ftr" sz="quarter" idx="11"/>
          </p:nvPr>
        </p:nvSpPr>
        <p:spPr/>
        <p:txBody>
          <a:bodyPr/>
          <a:lstStyle/>
          <a:p>
            <a:r>
              <a:rPr lang="en-US" smtClean="0"/>
              <a:t>Back to Basic - Educational Series - Income Tax</a:t>
            </a:r>
            <a:endParaRPr lang="en-IN"/>
          </a:p>
        </p:txBody>
      </p:sp>
      <p:sp>
        <p:nvSpPr>
          <p:cNvPr id="10" name="Slide Number Placeholder 9"/>
          <p:cNvSpPr>
            <a:spLocks noGrp="1"/>
          </p:cNvSpPr>
          <p:nvPr>
            <p:ph type="sldNum" sz="quarter" idx="12"/>
          </p:nvPr>
        </p:nvSpPr>
        <p:spPr/>
        <p:txBody>
          <a:bodyPr/>
          <a:lstStyle/>
          <a:p>
            <a:fld id="{D9D5E5EC-FED3-4D2A-9AC4-2CA96F921AA2}" type="slidenum">
              <a:rPr lang="en-IN" smtClean="0"/>
              <a:t>9</a:t>
            </a:fld>
            <a:endParaRPr lang="en-IN"/>
          </a:p>
        </p:txBody>
      </p:sp>
    </p:spTree>
    <p:extLst>
      <p:ext uri="{BB962C8B-B14F-4D97-AF65-F5344CB8AC3E}">
        <p14:creationId xmlns:p14="http://schemas.microsoft.com/office/powerpoint/2010/main" val="62640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1245</TotalTime>
  <Words>4177</Words>
  <Application>Microsoft Office PowerPoint</Application>
  <PresentationFormat>Widescreen</PresentationFormat>
  <Paragraphs>587</Paragraphs>
  <Slides>43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Berlin Sans FB</vt:lpstr>
      <vt:lpstr>Calibri</vt:lpstr>
      <vt:lpstr>Times New Roman</vt:lpstr>
      <vt:lpstr>Tw Cen MT</vt:lpstr>
      <vt:lpstr>Tw Cen MT Condensed</vt:lpstr>
      <vt:lpstr>Wingdings</vt:lpstr>
      <vt:lpstr>Wingdings 3</vt:lpstr>
      <vt:lpstr>Integral</vt:lpstr>
      <vt:lpstr>Back to basic – Educational series Income tax</vt:lpstr>
      <vt:lpstr>What’s in?</vt:lpstr>
      <vt:lpstr>Salaries</vt:lpstr>
      <vt:lpstr>Chargeability of income</vt:lpstr>
      <vt:lpstr>Section 15 – Charging section</vt:lpstr>
      <vt:lpstr>Case study 1</vt:lpstr>
      <vt:lpstr>Case study 2</vt:lpstr>
      <vt:lpstr>Case study 3</vt:lpstr>
      <vt:lpstr>Case study 4 – Profession vs employment</vt:lpstr>
      <vt:lpstr>Case study 5 – ‘Due’ basis</vt:lpstr>
      <vt:lpstr>Case study 6 – Tips collected</vt:lpstr>
      <vt:lpstr>Section 16 – Deductions</vt:lpstr>
      <vt:lpstr>Section 17(1) - salary</vt:lpstr>
      <vt:lpstr>Pension</vt:lpstr>
      <vt:lpstr>Gratuity</vt:lpstr>
      <vt:lpstr>Section 17(3) – profit in lieu of salary</vt:lpstr>
      <vt:lpstr>Leave encashment</vt:lpstr>
      <vt:lpstr>Section 17(2) – perquisite</vt:lpstr>
      <vt:lpstr>Section 17(2) – perquisite (Contd..)</vt:lpstr>
      <vt:lpstr>Section 17(2) – perquisite (Contd..)</vt:lpstr>
      <vt:lpstr>Section 17(2) – perquisite (Contd..)</vt:lpstr>
      <vt:lpstr>Case study 7 – higher education</vt:lpstr>
      <vt:lpstr>Section 17(2) – perquisite (Contd..)</vt:lpstr>
      <vt:lpstr>Section 17(2) – perquisite (Contd..)</vt:lpstr>
      <vt:lpstr>Section 17(2) – perquisite (Contd..)</vt:lpstr>
      <vt:lpstr>Section 17(2) – perquisite (Contd..)</vt:lpstr>
      <vt:lpstr>Income from house property</vt:lpstr>
      <vt:lpstr>Chargeability of income</vt:lpstr>
      <vt:lpstr>Section 22 – Basis of charge</vt:lpstr>
      <vt:lpstr>Section 27 - Deemed owner</vt:lpstr>
      <vt:lpstr>Case study 8</vt:lpstr>
      <vt:lpstr>Computation of IFHP</vt:lpstr>
      <vt:lpstr>Characterization of house property</vt:lpstr>
      <vt:lpstr>Section 23 – Gross annual value</vt:lpstr>
      <vt:lpstr>Relaxations from annual value</vt:lpstr>
      <vt:lpstr>Section 23(1) proviso – Municipal taxes</vt:lpstr>
      <vt:lpstr>Section 24 - Deductions</vt:lpstr>
      <vt:lpstr>Case study 9</vt:lpstr>
      <vt:lpstr>Case study 10</vt:lpstr>
      <vt:lpstr>Section 25, 25A and 26</vt:lpstr>
      <vt:lpstr>foreign property taxation</vt:lpstr>
      <vt:lpstr>Recent litigation trends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 – Educational series Income tax</dc:title>
  <dc:creator>Abhinaya M A</dc:creator>
  <cp:lastModifiedBy>Abhinaya M A</cp:lastModifiedBy>
  <cp:revision>168</cp:revision>
  <dcterms:created xsi:type="dcterms:W3CDTF">2024-05-05T16:46:47Z</dcterms:created>
  <dcterms:modified xsi:type="dcterms:W3CDTF">2024-05-10T11:11:04Z</dcterms:modified>
</cp:coreProperties>
</file>